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E366B-E33A-457F-BC4A-09BD3FEF0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2FE89-C352-43FB-9F5A-74FC2B536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1E62D-5F10-49BB-B2DA-61896B20C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272EA-5E51-4FA3-AE66-8307A2C71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50F58D-5196-4646-9B03-BAA628230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BDE65A-08F5-487C-A771-5A2D28090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58C888-3C38-4D8E-A8C2-9F0A1A58F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DBF5B-06F4-4A87-8B65-974C24540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5A21F-A6D9-4FFB-BFE7-A24A918AD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A5C1E-002C-43FD-BF28-686451790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0BD59-9BCC-44CD-8A63-94039B6F3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7141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矿物质类药市场洞察报告\n## 1.全球矿物质类药市场规模及增长趋势\n### 1.1全球矿物质类药市场规模概述\n### 1.2全球矿物质类药市场增长速度分析\n### 1.3全球矿物质类药市场主要地区分布\n## 2.中国矿物质类药市场现状及发展分析\n### 2.1中国矿物质类药市场规模及增长趋势\n### 2.2中国矿物质类药市场竞争格局分析\n### 2.3中国矿物质类药市场政策法规影响\n## 3.矿物质类药主要产品类型及市场表现\n### 3.1钙类矿物质药市场分析\n### 3.2镁类矿物质药市场分析\n### 3.3锌类矿物质药市场分析\n## 4.矿物质类药在不同领域的应用及市场潜力\n### 4.1矿物质类药在保健品领域的应用及市场潜力\n### 4.2矿物质类药在药品领域的应用及市场潜力\n### 4.3矿物质类药在食品领域的应用及市场潜力\n## 5.矿物质类药市场主要企业竞争格局及市场份额\n### 5.1全球矿物质类药市场主要企业竞争格局\n### 5.2中国矿物质类药市场主要企业竞争格局\n### 5.3矿物质类药市场主要企业市场份额分析\n## 6.矿物质类药市场发展趋势及未来展望\n### 6.1全球矿物质类药市场发展趋势预测\n### 6.2中国矿物质类药市场发展趋势预测\n### 6.3矿物质类药市场未来创新方向及投资机会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可编辑 DOCS 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5600"/>
              <a:t>2024年矿物质类药市场洞察报告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全球矿物质类药市场规模及增长趋势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全球矿物质类药市场规模持续扩大</a:t>
                </a:r>
                <a:endParaRPr/>
              </a:p>
            </p:txBody>
          </p:sp>
          <p:sp>
            <p:nvSpPr>
              <p:cNvPr id="19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近年来，全球矿物质类药市场规模逐年上升，增长速度稳定。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2019年，全球矿物质类药市场规模达到约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100亿美元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2024年，预计全球矿物质类药市场规模将达到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150亿美元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</p:grpSp>
        <p:grpSp>
          <p:nvGrpSpPr>
            <p:cNvPr id="19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矿物质类药市场需求不断增加</a:t>
                </a:r>
                <a:endParaRPr/>
              </a:p>
            </p:txBody>
          </p:sp>
          <p:sp>
            <p:nvSpPr>
              <p:cNvPr id="1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随着人们对健康意识的提高，矿物质类药市场需求逐年增加。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尤其是在保健品、药品和食品等领域的应用，进一步推动了矿物质类药市场的发展。</a:t>
                </a:r>
                <a:endParaRPr/>
              </a:p>
            </p:txBody>
          </p:sp>
        </p:grpSp>
        <p:grpSp>
          <p:nvGrpSpPr>
            <p:cNvPr id="19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矿物质类药市场主要产品类型</a:t>
                </a:r>
                <a:endParaRPr/>
              </a:p>
            </p:txBody>
          </p:sp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钙类矿物质药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镁类矿物质药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锌类矿物质药</a:t>
                </a:r>
                <a:endParaRPr/>
              </a:p>
            </p:txBody>
          </p:sp>
        </p:grpSp>
      </p:grpSp>
      <p:pic>
        <p:nvPicPr>
          <p:cNvPr id="20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全球矿物质类药市场规模概述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全球矿物质类药市场增长速度稳定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近年来，全球矿物质类药市场增长速度保持在**5%**左右。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预计2024年，全球矿物质类药市场的增长速度将达到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矿物质类药市场增长主要驱动因素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人们对健康的重视程度不断提高，对矿物质类药的需求不断增加。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矿物质类药在保健品、药品和食品等领域的应用不断扩大。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矿物质类药研发技术的不断创新，推动了市场的发展。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全球矿物质类药市场增长速度分析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北美地区是全球矿物质类药市场的主要消费地</a:t>
                </a:r>
                <a:endParaRPr/>
              </a:p>
            </p:txBody>
          </p:sp>
          <p:sp>
            <p:nvSpPr>
              <p:cNvPr id="22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北美地区拥有较高的医疗保健水平和消费能力，是全球矿物质类药市场的主要消费地。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2019年，北美地区矿物质类药市场规模占全球的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35%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</p:grpSp>
        <p:grpSp>
          <p:nvGrpSpPr>
            <p:cNvPr id="22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欧洲地区矿物质类药市场规模逐年增长</a:t>
                </a:r>
                <a:endParaRPr/>
              </a:p>
            </p:txBody>
          </p:sp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欧洲地区对保健品和药品的需求较高，矿物质类药市场规模逐年增长。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2019年，欧洲地区矿物质类药市场规模占全球的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</p:grpSp>
        <p:grpSp>
          <p:nvGrpSpPr>
            <p:cNvPr id="23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亚洲地区矿物质类药市场潜力巨大</a:t>
                </a:r>
                <a:endParaRPr/>
              </a:p>
            </p:txBody>
          </p:sp>
          <p:sp>
            <p:nvSpPr>
              <p:cNvPr id="23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亚洲地区人口众多，对保健品和药品的需求逐年增加，矿物质类药市场潜力巨大。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2019年，亚洲地区矿物质类药市场规模占全球的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25%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全球矿物质类药市场主要地区分布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中国矿物质类药市场现状及发展分析</a:t>
            </a:r>
            <a:endParaRPr/>
          </a:p>
        </p:txBody>
      </p:sp>
      <p:sp>
        <p:nvSpPr>
          <p:cNvPr id="2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中国矿物质类药市场规模逐年增长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近年来，中国矿物质类药市场规模逐年上升，增长速度稳定。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2019年，中国矿物质类药市场规模达到约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30亿美元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2024年，预计中国矿物质类药市场规模将达到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45亿美元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中国矿物质类药市场需求不断增加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随着人们对健康意识的提高，中国矿物质类药市场需求逐年增加。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尤其是在保健品、药品和食品等领域的应用，进一步推动了矿物质类药市场的发展。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中国矿物质类药市场规模及增长趋势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中国矿物质类药市场竞争格局分析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中国矿物质类药市场竞争激烈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中国矿物质类药市场拥有众多生产企业，竞争激烈。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主要企业包括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汤臣倍健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钙尔奇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企业加大研发投入，提升产品竞争力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为应对激烈的市场竞争，各大企业纷纷加大研发投入，提升产品竞争力。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通过研发创新、产品升级等方式，抢占市场份额。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中国矿物质类药市场政策法规影响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政府加强矿物质类药市场监管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政府加强对矿物质类药市场的监管，规范市场秩序。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严格药品审批制度，保障产品质量和安全性。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政策法规对矿物质类药市场的影响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政策法规的出台，有利于整顿市场秩序，促进矿物质类药市场的健康发展。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对企业来说，需要关注政策法规的变化，及时调整经营策略，应对市场变化。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矿物质类药主要产品类型及市场表现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钙类矿物质药市场需求较大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钙是人体必需的微量元素，钙类矿物质药市场需求较大。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钙类矿物质药主要应用于保健品、药品和食品等领域。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钙类矿物质药市场竞争激烈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钙类矿物质药市场拥有众多生产企业，竞争激烈。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主要企业包括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汤臣倍健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钙尔奇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钙类矿物质药市场分析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镁类矿物质药市场分析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镁类矿物质药市场需求逐年增长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镁是人体必需的微量元素，镁类矿物质药市场需求逐年增长。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镁类矿物质药主要应用于保健品、药品和食品等领域。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镁类矿物质药市场竞争相对较小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镁类矿物质药市场相较于钙类矿物质药市场竞争较小。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主要企业包括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瑞年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美澳健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锌类矿物质药市场分析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锌类矿物质药市场需求较大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锌是人体必需的微量元素，锌类矿物质药市场需求较大。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锌类矿物质药主要应用于保健品、药品和食品等领域。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锌类矿物质药市场竞争激烈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锌类矿物质药市场拥有众多生产企业，竞争激烈。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主要企业包括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哈药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三精制药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https://d.book118.com/388017141042006040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2024年矿物质类药市场洞察报告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2024-09-18T14:41:16.111</cp:lastPrinted>
  <dcterms:created xsi:type="dcterms:W3CDTF">2024-09-18T06:41:16Z</dcterms:created>
  <dcterms:modified xsi:type="dcterms:W3CDTF">2024-09-18T06:41:18Z</dcterms:modified>
</cp:coreProperties>
</file>