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1ACCA-22EF-4CFE-AB03-DE1B5A9F3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CCA3C-AE64-4008-8DFF-4CD875677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2E760-D71B-4690-8EF5-F0FECB57C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CBE87-7215-4A2C-8AFB-03C244409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66BDE9-21BA-44FD-A3E6-31FBF379D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BB5C9F-43B9-4122-BCC5-0EF21C842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72D582-C719-4411-A734-65D887063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99E12-8A2F-459D-B828-BA993F7E0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295E8-FE5A-4A0F-A734-D423F10F3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1210B-B5F6-4831-B23A-B514AB8E1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3B023-41DB-4832-9CF7-CE33437EC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20036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氧气吸入操作并发症护理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氧气吸入操作概述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氧气吸入操作并发症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氧气吸入操作并发症的护理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预防氧气吸入操作并发症的措施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氧气吸入操作并发症护理案例分析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氧气吸入操作概述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氧气吸入操作是指通过各种方式将氧气输送到患者的呼吸道内，以增加氧气浓度，改善缺氧状态的过程。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缓解缺氧症状，改善呼吸功能，维持生命体征稳定，促进患者康复。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氧气吸入操作的定义与目的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适用于各种原因引起的缺氧症状，如慢性阻塞性肺疾病、心力衰竭、呼吸衰竭等。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气胸、肺大泡、严重肺出血、急性呼吸窘迫综合征等。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氧气吸入操作的适应症与禁忌症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氧气吸入操作并发症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低氧血症是氧气吸入操作中常见的并发症，表现为血氧饱和度下降，可能导致组织缺氧。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低氧血症通常是由于吸入氧浓度过高或吸氧时间过长，导致血氧饱和度下降，引发组织缺氧。患者可能出现呼吸困难、发绀、心悸等症状，严重时可能导致昏迷甚至死亡。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86" r="221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低氧血症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氧中毒是指长时间吸入高浓度氧气引起的中毒反应，可导致呼吸衰竭和器官损伤。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氧中毒的症状包括胸痛、咳嗽、呼吸困难等，严重时可出现呼吸衰竭、器官损伤甚至死亡。预防氧中毒的关键是控制吸入氧浓度和时间，避免长时间高浓度吸氧。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氧中毒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呼吸道刺激是氧气吸入操作中常见的并发症，表现为呼吸道不适、咳嗽、咽痛等。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呼吸道刺激通常是由于氧气湿度低或氧气流量过大，导致呼吸道黏膜受到刺激。患者可能出现咳嗽、咽痛、呼吸急促等症状。为减轻呼吸道刺激，应保持室内空气湿度适宜，使用加湿器或用生理盐水滴鼻等方法。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呼吸道刺激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呼吸抑制是由于氧气浓度过高或吸入时间过长引起的呼吸中枢抑制，表现为呼吸频率减慢或呼吸暂停。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抑制可能导致缺氧和二氧化碳潴留，严重时可引起昏迷甚至死亡。预防呼吸抑制的关键是控制吸入氧浓度和时间，定期监测血氧饱和度和呼吸频率。如发现患者有呼吸抑制症状，应立即降低氧气浓度、保持呼吸道通畅，必要时使用呼吸兴奋剂或机械通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呼吸抑制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氧气吸入操作并发症的护理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低氧血症的护理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低氧血症是由于吸入氧气浓度不足或流量过低，导致血氧饱和度降低的并发症。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低氧血症的症状包括紫绀、呼吸困难、意识模糊等，严重时可能导致昏迷或死亡。护理时应密切监测血氧饱和度，调整氧气流量和浓度，确保血氧饱和度维持在正常水平。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https://d.book118.com/388020036003006034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2024-09-12T04:15:23.916</cp:lastPrinted>
  <dcterms:created xsi:type="dcterms:W3CDTF">2024-09-11T20:15:23Z</dcterms:created>
  <dcterms:modified xsi:type="dcterms:W3CDTF">2024-09-11T20:15:25Z</dcterms:modified>
</cp:coreProperties>
</file>