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8F41E-FA82-4ED8-91A4-F85593581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F9CAD-1CE7-44AE-8C74-DFFC7F96B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D3033-6A19-4247-B952-DCF7B27ED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5230C-CEB0-42BF-B317-CD6004714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DAB344-4E7C-4D39-B02A-3C434D264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FAC589-963D-4DE8-8109-006BC3BC0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CC27B1-4110-458C-9D60-1767EFAA2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B0E9E-B0E1-432E-9E48-6E02F5F1E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41387-03D3-4574-8898-0E78FDFDE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E88FB-DD6E-44AF-8E86-54BC25E05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52581-EDA2-49BF-90C8-1621B4E25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00520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求职陷阱的预防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了解求职陷阱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提高防范意识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识别求职陷阱的方法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应对求职陷阱的策略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求职陷阱案例分析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了解求职陷阱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虚假招聘信息是指企业发布不真实的招聘信息，吸引求职者投递简历，以达到企业宣传或非法获取个人隐私的目的。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虚假招聘信息通常以高薪、高福利为诱饵，吸引求职者投递简历，但实际职位与招聘信息不符或根本不存在。求职者投递简历后可能遭受骚扰或诈骗，甚至个人信息被非法利用。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虚假招聘信息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试用期陷阱是指企业利用试用期条款剥削求职者，以达到降低成本或非法获取劳动力的目的。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一些企业会设定过长的试用期，或者在试用期期间不给予合理的薪酬和福利待遇，甚至违反劳动法规定要求员工无偿加班。此外，一些企业还会在试用期内随意解雇员工，给求职者带来很大的风险和损失。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试用期陷阱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38" r="23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薪资陷阱是指企业在招聘时隐瞒薪资或以低薪招工，以达到降低成本的目的。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一些企业在招聘时只宣传高薪职位，但实际入职后却发现薪资远低于招聘时所承诺的水平。此外，还有一些企业以各种名目扣减员工的工资，如扣税、扣保险等，导致员工的实际收入低于期望。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薪资陷阱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岗位陷阱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岗位陷阱是指企业在招聘时虚设岗位或夸大岗位的职责和要求，以达到吸引求职者的目的。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一些企业在招聘时将岗位描述得过于美好或过于复杂，导致求职者对岗位的实际工作内容和要求产生误解。入职后才发现实际工作与期望不符，给求职者带来很大的失落感和挫败感。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提高防范意识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63" b="73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在求职过程中，应通过正规渠道核实公司的真实性和合法性，可以查询企业信用信息公示系统或工商注册信息。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在投递简历或面试前，应了解公司的经营状况、行业地位以及是否有不良记录等，以判断公司的信誉度。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核实公司信息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了解公司背景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确认公司是否真实存在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在签署劳动合同前，务必认真阅读合同内容，特别是关于工作内容、薪资待遇、工作时间、保险福利等方面的条款。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仔细阅读合同条款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确保合同内容合法、合理，并符合国家相关法律法规的规定，如有疑问应及时咨询专业人士。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确认合同的有效性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注意合同细节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谨慎提供个人信息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在求职过程中，不要轻易向不熟悉的招聘方提供个人敏感信息，如身份证号、家庭住址、银行卡号等。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注意信息安全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选择正规的求职平台和机构，避免个人信息被非法获取或滥用，同时要定期更换密码、检查账户安全等措施来保护个人信息的安全。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识别求职陷阱的方法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招聘流程的规范性是判断公司是否正规的重要依据。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规的公司在招聘流程上通常会遵循一定的规范，如发布招聘信息、简历筛选、面试安排、背景调查等步骤。如果公司在招聘流程上存在不规范的情况，如没有明确的招聘信息、面试过程随意或省略背景调查等，那么求职者需要警惕可能存在的求职陷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观察招聘流程是否规范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招聘信息的真实性是判断公司是否诚信的重要标准。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求职者应该仔细分析招聘信息的真实性，包括职位名称、工作内容、薪资待遇等方面。如果招聘信息中存在夸大其词、模糊不清或与实际情况明显不符的情况，那么求职者需要警惕可能存在的求职陷阱。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分析招聘信息是否真实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https://d.book118.com/388020052021006037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2024-09-16T20:17:09.283</cp:lastPrinted>
  <dcterms:created xsi:type="dcterms:W3CDTF">2024-09-16T12:17:09Z</dcterms:created>
  <dcterms:modified xsi:type="dcterms:W3CDTF">2024-09-16T12:17:11Z</dcterms:modified>
</cp:coreProperties>
</file>