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2FB44-8565-4389-BF34-4AD6CFE66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C6C48-1CF4-4254-AE18-A516CE6F3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D15E1-DE59-4327-A225-FB23371AA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5F4BD3-D3FE-4FC7-A00D-5DB0B9AB4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82D99B-F411-4FA0-91D7-822003679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016C00-73C2-4724-962E-AB9DE399A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CB18BE-C7F3-42FA-9919-BB5388890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CDEE8B-FAC1-4875-8F35-C433CA183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66FF47-5E1D-41E8-AC03-40A27EC49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B1FEE-5982-4258-B929-0BE242DD8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A3BFB-A3BE-4A21-B8BB-9578B2096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2100411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冬季施工安全专项培训 室内施工安全与空气质量管理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冬季室内施工安全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空气质量管理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安全制度与责任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冬季施工安全风险增加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冬季气温低，施工现场环境复杂，易发生安全事故。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室内施工安全与空气质量关注度提高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随着人们对居住环境要求的提高，室内施工安全与空气质量管理成为关注的焦点。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042" r="17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预防和减少安全事故发生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通过培训，提高施工人员在冬季施工中的风险防范意识和应对能力，降低安全事故发生的概率。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提高施工人员安全意识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通过培训，使施工人员充分认识到冬季施工安全的重要性，增强安全意识。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掌握室内施工安全与空气质量管理技能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培训内容涵盖室内施工安全操作规程、空气质量检测与控制等方面的技能，提升施工人员的专业水平。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冬季室内施工安全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在施工前进行全面的安全检查，确保施工现场没有安全隐患。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根据工程特点和实际情况，制定详细的安全计划和应急预案。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对参与施工的人员进行安全培训和教育，提高他们的安全意识和技能。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施工前的安全准备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在施工过程中，确保工人佩戴安全帽、安全带等防护用品。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严格按照安全操作规程进行施工，避免因操作不当引发安全事故。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规范操作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对施工现场进行定期检查，及时发现并处理存在的安全隐患。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施工过程中的安全措施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制定针对可能发生的紧急情况的应急预案，包括火灾、坍塌等事故。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确保施工现场通讯畅通，以便在紧急情况下及时报警和求助。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通讯联络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配备必要的紧急救援设备和人员，以便在发生事故时迅速展开救援工作。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紧急救援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紧急情况的应对措施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空气质量管理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室内空气质量标准定义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室内空气质量标准是衡量室内环境质量是否符合健康要求的准则，包括温度、湿度、空气流通性、二氧化碳浓度、甲醛浓度等指标。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室内空气质量标准分类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根据室内环境的不同用途，可分为住宅、办公室、学校等不同场所的室内空气质量标准。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室内空气质量标准制定依据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制定室内空气质量标准的依据包括国家相关法律法规、卫生标准、环保标准以及人体健康需求等。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室内空气质量标准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空气污染源控制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控制施工材料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选用符合国家标准的绿色建材，避免使用含有有害物质的材料。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控制施工过程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加强施工现场管理，减少扬尘、噪音等污染物的产生。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控制人员活动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合理安排施工时间，减少人员活动对室内空气质量的影响。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使用空气净化器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在室内使用空气净化器可以有效去除空气中的细菌、病毒、过敏原等有害物质。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通风换气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定期开窗通风，保持室内空气流通。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植物净化空气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在室内摆放一些具有净化空气作用的植物，如吊兰、绿萝等。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空气净化措施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https://d.book118.com/388021004116006042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2024-09-22T00:19:10.259</cp:lastPrinted>
  <dcterms:created xsi:type="dcterms:W3CDTF">2024-09-21T16:19:10Z</dcterms:created>
  <dcterms:modified xsi:type="dcterms:W3CDTF">2024-09-21T16:19:12Z</dcterms:modified>
</cp:coreProperties>
</file>