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E124F-0144-44D8-887E-1686EA43B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0BDEB-6889-47DF-96EC-D76038012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712A6-C019-4A1C-A668-1B7BEF25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CB1BC-1334-4B28-8BF0-809573FD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A8C0BB-6805-4572-BA6F-B7F937CC7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7129AC-D932-4A10-8EE8-920727B8D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A33093-9C0C-4658-92C8-66B2A6943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A4BF2-13A1-438B-B809-B2E676749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B0AE6-EBF1-4B0A-84E4-9559B142F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63229-7A13-4565-9A60-D434D9A3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65C4D-3E7A-4023-AEB5-F99E6FD3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1131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IPD产品需求分析与需求管理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需求分析</a:t>
            </a:r>
          </a:p>
          <a:p>
            <a:r>
              <a:t>需求管理</a:t>
            </a:r>
          </a:p>
          <a:p>
            <a:r>
              <a:t>IPD产品需求分析与需求管理的关系</a:t>
            </a:r>
          </a:p>
          <a:p>
            <a:r>
              <a:t>IPD产品需求分析与需求管理的挑战与对策</a:t>
            </a:r>
          </a:p>
          <a:p>
            <a: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明确IPD产品的市场需求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通过对市场进行深入研究和分析，了解目标用户对IPD产品的具体需求和期望，为后续的产品设计和开发提供明确的方向。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提升IPD产品的竞争力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通过对比分析竞争对手的产品，找出自身产品的优势和不足，从而在产品设计和开发过程中加以改进和完善，提升产品的市场竞争力。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促进企业创新发展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通过对IPD产品需求的分析和管理，推动企业不断创新，开发出更加符合市场需求、具有竞争力的新产品，实现企业的可持续发展。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IPD产品的定义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IPD（Integrated Product Development）产品是一种集成了多个学科知识和技术的综合性产品，旨在通过跨部门、跨领域的协作，实现产品的快速、高效开发。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IPD产品的特点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IPD产品具有跨部门协作、并行开发、优化资源利用、降低开发成本等特点，能够显著提高企业的产品研发能力和市场竞争力。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IPD产品的应用领域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IPD产品广泛应用于汽车、航空航天、电子、通信、医疗等领域，为企业提供了全新的产品研发思路和方法。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IPD产品概述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提高产品质量和用户体验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准确的需求分析有助于设计出更符合用户需求的产品，提高产品质量和用户体验。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明确产品目标和范围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通过需求分析，可以明确产品的目标用户、使用场景和功能需求，为后续的产品设计和开发提供基础。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降低项目风险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充分的需求分析可以预测和规避潜在的问题和风险，减少项目失败的可能性。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通过问卷、访谈、观察等方式了解目标用户的需求和期望。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用户调研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竞品分析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原型设计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需求管理工具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研究竞争对手的产品，分析其功能、设计、用户体验等方面的优缺点。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通过制作产品原型，让用户提前体验产品，收集用户的反馈和建议。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使用专业的需求管理工具，如JIRA、Confluence等，对需求进行统一的管理和跟踪。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实践一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某互联网公司在开发一款新的社交应用时，首先进行了深入的需求分析，包括目标用户、使用场景、功能需求等，最终设计出了符合用户需求的产品，取得了成功。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实践二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某智能硬件公司在开发一款新的智能家居产品时，通过用户调研和竞品分析，发现用户对产品的智能化和易用性有较高的期望，因此在产品设计时注重了这两个方面，最终产品上市后受到了用户的欢迎。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实践三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某软件公司在开发一款企业级应用软件时，采用了原型设计的方法，让用户提前体验产品并收集反馈，根据用户反馈对产品进行了优化和改进，最终提高了产品的质量和用户体验。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需求分析的实践和案例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促进项目团队内部以及团队与客户之间的沟通和协作，确保各方对项目需求有共同的理解。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确保项目需求被完整、准确地理解和记录，为后续的产品设计和开发提供明确的方向。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通过有效的需求管理，可以减少项目变更，降低项目风险，提高项目的成功率。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需求管理的目的和意义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通过用户访谈、问卷调查、竞品分析等手段，收集用户需求和市场信息，对需求进行深入的分析和理解。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需求调研和分析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将收集到的需求进行整理、分类和优先级排序，形成详细的需求文档，为后续的设计和开发提供依据。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需求文档化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建立需求变更流程，对变更需求进行评估、审批和跟踪，确保项目能够应对需求变更带来的挑战。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需求变更管理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使用专业的需求管理工具，如JIRA、Confluence等，实现需求的记录、跟踪和协作。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需求管理工具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需求管理的方法和工具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https://d.book118.com/388021131011006033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6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2024-09-10T20:05:30.364</cp:lastPrinted>
  <dcterms:created xsi:type="dcterms:W3CDTF">2024-09-10T12:05:30Z</dcterms:created>
  <dcterms:modified xsi:type="dcterms:W3CDTF">2024-09-10T12:05:32Z</dcterms:modified>
</cp:coreProperties>
</file>