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AC201-785A-4086-86EF-DA8F2BF8B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A7575-AD66-480B-8914-FAB97176D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0AF84-A654-4E25-974D-250FDFE60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6217D-EFDD-4211-82E5-49105658C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2DA070-D555-4B56-9CB9-A21B7926D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646E32-DC31-4342-8AEC-3FE27B951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9F4FEE-5F39-464B-B8EE-87417DA9D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9460F-1FB6-493F-949F-87F6D7796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57D7D-7F57-4DA2-A37C-5C6924F43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6191A-2904-4982-9F92-3A5A58C06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8A887-154F-4688-A933-73CF02818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22114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喉癌护理查房PPT课件背景图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喉癌的康复与随访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Q&amp;A环节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845" b="288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喉癌的定义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喉癌是发生在喉部的恶性肿瘤，主要发生在声带、室带和声门下区等部位。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喉癌是头颈部常见的恶性肿瘤之一，占全身恶性肿瘤的1%-2%。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喉癌的发生与多种因素有关，包括吸烟、饮酒、空气污染、职业暴露等。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长期吸烟是喉癌的主要危险因素之一，吸烟会导致喉部黏膜损伤和慢性炎症，增加喉癌的风险。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长期大量饮酒会损伤喉部黏膜，增加喉癌的风险。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长期接触有害气体和粉尘会增加喉癌的风险。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某些职业如接触石棉、镍等有害物质的工人，长期暴露于有害物质会增加喉癌的风险。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喉癌的病因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4" b="262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6" r="1868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252" b="1225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喉癌的症状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喉癌早期最常见的症状是声音嘶哑，持续时间较长且无法缓解。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喉癌患者可能会出现咽喉疼痛的症状，尤其是在吞咽时。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随着肿瘤的增大，患者可能会出现呼吸困难的症状。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部分喉癌患者可能会出现颈部淋巴结肿大的症状。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声音嘶哑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咽喉疼痛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颈部淋巴结肿大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呼吸道准备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5260" r="2526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了解患者的病情、病史和生活习惯，为制定护理计划提供依据。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保持呼吸道通畅，指导患者进行深呼吸和有效咳嗽，预防术后肺部并发症。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术前进行口腔清洁，保持口腔卫生，预防术后感染。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向患者和家属介绍手术及术后护理相关知识，减轻焦虑和恐惧情绪。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83" r="18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密切监测患者的生命体征，包括心率、呼吸、血压等，及时发现并处理异常情况。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保持呼吸道通畅，及时吸痰，防止呼吸道阻塞和肺部并发症。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评估患者的疼痛情况，采取有效的疼痛控制措施，如药物治疗和物理治疗。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根据患者的具体情况，制定合理的饮食计划，保证营养供给。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关注患者的情绪变化，给予关心和支持，增强患者的信心和勇气。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通过认知行为疗法帮助患者调整心态，减轻焦虑和抑郁情绪。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鼓励患者家属和朋友给予患者关心和支持，减轻患者的孤独感和无助感。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向患者介绍康复知识和技巧，帮助患者进行术后康复训练。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喉癌的预防与控制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定期进行喉镜检查，以便早期发现并处理潜在的喉癌病变。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早期筛查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保持健康的生活方式，包括均衡饮食、适量运动和戒烟限酒。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对于有喉癌家族史的人群，建议进行遗传咨询和基因检测。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遗传咨询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对于从事可能暴露于致癌物质的工作者，应加强职业防护和健康监测。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职业防护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https://d.book118.com/388022114021006024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2024-08-31T01:23:10.593</cp:lastPrinted>
  <dcterms:created xsi:type="dcterms:W3CDTF">2024-08-30T17:23:10Z</dcterms:created>
  <dcterms:modified xsi:type="dcterms:W3CDTF">2024-08-30T17:23:12Z</dcterms:modified>
</cp:coreProperties>
</file>