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2B599-D232-410F-8F7C-DBE213A7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92EE-C147-42A4-8F7B-D7B8BCEA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34FC5-8DDA-4154-900A-193F34390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4D99D-9273-4CFB-AA6C-FFC1360F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D06EB-6843-4404-9ECA-0CDE4FC9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FF0A5-3053-496E-A0B5-5BA412CCD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2DC7A-4CA3-49D4-9830-8525C1406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1EB5C-8B40-4B48-84D3-0FD02F577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F8B82-9D9A-41EF-A70C-8A881B5C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C0039-E75E-46DD-A22D-4527E0CA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82791-FFD5-4E07-B7E8-81D977B5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3023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教师工作职责培训课件提供实践和实验机会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教学实践机会探讨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科研实验机会探讨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教师培训与职业发展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提高教师教育教学能力，促进教育教学改革。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适应新时代人才培养需求，提升教师综合素质。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推动学校教育教学工作与经济社会发展紧密结合。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培训对象：中小学各学科教师、教育行政管理人员等。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具备一定教育教学经验，对教学理论和教学方法有基本了解。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热爱教育事业，具有较强的学习能力和创新意识。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培训要求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教师需要按照教学大纲，系统、准确地传授专业知识，帮助学生构建完整的知识体系。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通过言传身教，引导学生树立正确的世界观、人生观和价值观，培养学生良好的道德品质。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注重培养学生的实践能力、创新能力和团队协作能力，以适应社会发展的需要。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教书育人职责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积极参与学术研究和交流活动，关注学科前沿动态，提升学术水平。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根据研究方向和兴趣，积极申报各类课题，争取更多的科研资源和支持。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课题申报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将研究成果应用于教学实践和社会服务中，推动学术成果的转化和应用。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利用专业知识为社会提供咨询服务，解决社会问题，推动社会进步。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社会咨询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积极参与公益活动，为社会做出贡献，提升教师的社会形象。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加强与企业、行业的合作与交流，促进产学研一体化发展。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教学实践机会探讨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观摩优秀教师的教学示范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组织新教师观摩优秀教师的课堂教学，学习他们的教学方法、课堂管理技巧以及与学生互动的方式。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小组合作教学设计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让新教师分组合作，共同设计一节课的教学方案，并在小组内试讲、互评，以提高他们的教学设计能力。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要求新教师在每次教学实践后进行教学反思，总结自己的优点和不足，并制定改进措施，不断完善自己的教学技能。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对新教师进行实验准备和操作的培训，确保他们熟悉实验器材、掌握实验步骤和安全规范。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实验准备与操作培训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让新教师在指导下参与学生实验的指导工作，学习如何引导学生进行实验、解答学生疑问和评估学生实验结果。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学生实验指导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鼓励新教师积极思考和探索实验教学的创新方法，如设计新的实验项目、改进实验装置或引入新的教学技术等。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实验创新与改进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教育实习计划制定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为新教师制定个性化的教育实习计划，明确实习目标、任务和时间安排。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实习学校与导师安排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为新教师联系合适的实习学校和导师，确保他们能够在优秀的教育环境中进行实习。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实习过程指导与监督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对新教师的实习过程进行全程指导和监督，确保他们能够在实习中积累经验、提升能力。同时，定期组织实习汇报和交流活动，让新教师之间互相学习、共同进步。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教育实习实践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https://d.book118.com/388023023057006040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2024-09-18T21:22:20.290</cp:lastPrinted>
  <dcterms:created xsi:type="dcterms:W3CDTF">2024-09-18T13:22:20Z</dcterms:created>
  <dcterms:modified xsi:type="dcterms:W3CDTF">2024-09-18T13:22:22Z</dcterms:modified>
</cp:coreProperties>
</file>