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0B4B7-2FB5-46F5-A389-AE998C0D3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C95C5-6229-4D89-A518-8D8B37A79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84F9D-6755-4EEB-BFCA-BD40C028B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7543DB-AE3C-48C0-9677-A5A0D5864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533E5F-AEE2-4ED0-878E-4BECA172C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2EBBB2-27E2-4590-A26A-A9EC598B7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DD7D34-867A-45CF-8834-05997D302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9DC0D-077E-4DF6-BE3F-BF5972B61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12DC7D-5245-4B0C-A87C-9195E5C82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49BD7-5E39-4C05-A80F-DABEFB316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2C5DB-23C8-4073-8E76-690AFAE0A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2303410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环保局全面建成小康社会工作总结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工作成果与成效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全球环境问题日益严重，我国面临巨大的环保压力。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3792" r="137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国家提出全面建成小康社会的战略目标，环保工作成为重要组成部分。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环保局承担着保护环境、促进可持续发展的重要职责。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制定和实施一系列环保政策，推动经济可持续发展。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加强环境监测和治理，改善环境质量。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提高公众环保意识和参与度，形成全民共建美好家园的良好氛围。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促进国际合作与交流，共同应对全球环境问题。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工作内容与实施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完善环保政策，鼓励企业采取环保措施，对环保表现优异的企业给予奖励。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制定环境质量标准和污染物排放标准，确保环境质量达到国家标准。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制定严格的环保法律法规，明确各级政府和企业的环保责任。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制定环保政策与法规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组织各类环保宣传活动，提高公众的环保意识和参与度。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加强学校环保教育，从小培养环保意识。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开展企业环保培训，提高企业环保意识和责任感。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开展环保宣传教育活动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999" b="129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9355" r="935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3214" b="132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加强环境监测与监管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建立完善的环境监测网络，实时监测环境质量。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加强环境执法力度，对违法排污行为进行严厉打击。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定期开展环保专项整治行动，解决突出环境问题。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加大生态保护力度，划定生态红线，保护自然生态系统。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推广绿色生产方式，鼓励企业采用清洁能源和生产技术。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1781" b="2178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0234" b="1023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推进生态修复工程，改善生态环境质量。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5199" b="151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推进生态文明建设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https://d.book118.com/388023034102006046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2024-09-27T13:23:09.148</cp:lastPrinted>
  <dcterms:created xsi:type="dcterms:W3CDTF">2024-09-27T05:23:09Z</dcterms:created>
  <dcterms:modified xsi:type="dcterms:W3CDTF">2024-09-27T05:23:11Z</dcterms:modified>
</cp:coreProperties>
</file>