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8C932-7498-47BF-9C7A-206C04E33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E791F-DBC7-42B0-B1BF-81B604ED1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CCF514-9545-496B-8CC5-65CE40DF6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F0142B-C7BB-4007-A346-D0E146686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9BCA69-6C96-47AA-B7F6-D0C184EC4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1E9400-A018-417E-95C7-AA882BC0C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71B198-D338-4C49-8615-660B7B394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4F523D-C483-45C4-85FC-9AD78A008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CA911E-AF6A-4CC8-B455-8C6FE4FBF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32946-AA60-46A5-9A22-70383097C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98CD0-C763-45CD-A304-B8D49F803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2312103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防守基础配合课件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防守基础配合概述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防守基础配合技巧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防守基础配合训练方法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防守基础配合的注意事项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防守基础配合案例分析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防守基础配合概述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573" r="335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748" r="307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008" r="3400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防守基础配合的定义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它包括对对手的盯人、协防、补防、夹击等防守方式的配合，是球队整体防守体系的重要组成部分。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防守基础配合是指篮球比赛中，防守球员之间为了共同遏制对手进攻而采取的有组织、有目的的协同防守行动。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0" b="16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防守基础配合的重要性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防守基础配合是提高球队防守能力的重要手段，通过有效的配合可以更好地遏制对手的进攻，降低对手得分。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它能够提高球员之间的默契程度，增强球队的整体防守实力，为球队赢得比赛提供保障。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166" r="1316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根据对手的进攻特点，采取有针对性的盯人防守策略，遏制对手的进攻。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盯人防守配合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当对手突破盯人防守时，附近的防守球员及时协防，形成集体防守，遏制对手的进攻。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协防防守配合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当盯人或协防出现漏洞时，附近的防守球员及时补防，弥补漏洞，保持整体防守的严密性。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补防防守配合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在关键时刻采取夹击策略，对持球球员进行夹击，造成对手失误，转化为进攻机会。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夹击防守配合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防守基础配合的分类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防守基础配合技巧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掌握防突破传切配合是防守的重要一环，可以有效遏制对手进攻。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防守队员需要保持与对手的距离，注意观察对手的传球意图，及时抢断或干扰对手的传球，同时要保持与队友的协同防守，防止对手突破后传球给空位球员。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防突破传切配合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96" b="319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有效的防快攻配合能够迅速遏制对手的快攻进攻，提高防守效率。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防守队员需要迅速回防，抢占有利位置，封堵对手的进攻路线，同时要与队友密切配合，协同防守，防止对手快速传递球或突破得分。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防快攻配合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34" r="10034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三分球是现代篮球中的重要得分手段，防三分球配合是防守的关键。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防守队员需要时刻保持警觉，注意对手的三分球动向，采取贴身防守或区域联防等策略，同时要与队友协同配合，防止对手空位三分球的机会。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防三分球配合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000" r="24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内线进攻是篮球比赛中的重要得分方式之一，防内线进攻配合是防守的重要环节。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防守队员需要采取合理的防守姿势和技巧，如侧滑步、后撤步等，保持与对手的距离，同时要与队友协同配合，防止对手在内线得分或制造犯规机会。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防内线进攻配合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防守基础配合训练方法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https://d.book118.com/388023121030006044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2024-09-24T03:17:09.428</cp:lastPrinted>
  <dcterms:created xsi:type="dcterms:W3CDTF">2024-09-23T19:17:09Z</dcterms:created>
  <dcterms:modified xsi:type="dcterms:W3CDTF">2024-09-23T19:17:11Z</dcterms:modified>
</cp:coreProperties>
</file>