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0FF72-FC0D-43D1-BFEA-B1FDF89CC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4C8C8-9F9C-49BE-AB21-D5A0BD95C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F14A9-5705-4571-815D-5D7DBF486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001A4-9F53-4375-AD8D-58F02E166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8B63ED-902A-41E2-BE00-C95244552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ED95CC-5C4F-4253-8DFD-C73FDA50C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02E471-2E37-4A51-91F7-EAAD3144E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4CC45-53E3-4D3F-9935-3636FAB3F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1A6D1-7EAF-4846-9C4D-D83EB8F06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113DD-21E5-4549-B8BB-D97518446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814EA-743D-4006-990A-365225215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2412104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预防艾滋你我同参与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艾滋病的传播途径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如何预防艾滋病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艾滋病的误区与澄清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社区与个人的责任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艾滋病的危害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艾滋病是一种致命的疾病，会破坏人体的免疫系统，使患者容易感染其他疾病。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3083" b="23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107" b="1010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艾滋病患者可能会面临歧视、羞辱和孤立，导致心理压力和焦虑、抑郁等心理问题。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艾滋病会影响患者的日常生活和工作，降低生活质量。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艾滋病患者需要长期的医疗照顾和治疗，给公共卫生系统带来负担。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公共卫生负担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艾滋病对家庭和社会经济的影响是巨大的，包括医疗费用、丧失劳动力和生产力等。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社会经济成本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艾滋病的传播可能加剧社会不平等和不稳定，影响社会和谐与稳定。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艾滋病的传播途径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性传播是艾滋病最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艾滋病的传播途径 性传播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如何预防艾滋病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正确使用安全套可以降低性行为过程中艾滋病毒的传播风险。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3374" b="23374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坚持使用安全套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避免无保护的性行为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避免无套性行为，尤其是在不确定伴侣是否携带艾滋病毒的情况下。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https://d.book118.com/388024121044006040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2024-09-18T15:59:51.515</cp:lastPrinted>
  <dcterms:created xsi:type="dcterms:W3CDTF">2024-09-18T07:59:51Z</dcterms:created>
  <dcterms:modified xsi:type="dcterms:W3CDTF">2024-09-18T07:59:53Z</dcterms:modified>
</cp:coreProperties>
</file>