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9B2C61E-BE10-42DF-924D-FD3CE47051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A3CDBA-7352-4933-801D-F08E0EDFEF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6941A6-7DE1-49B5-94B2-CD6FBA9B75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CB52160-0CB9-49AF-9D3D-ABD6B8EA16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AED5804-3B9F-4522-9AB6-FEC382204D0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335A655-A924-4C45-A56E-33C80CE1076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62A5293-FAB8-48FC-8122-0C3FE10CD37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26369B-BF7E-4AA9-9B6E-1171DD3294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873CE7-3877-486C-8847-3120B5F6F5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8627C3-57BE-489E-BA26-F2D46C4593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F9665E-7FE9-4747-B4DB-121ADC0F2D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802413000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微软雅黑" panose="020b0503020204020204" charset="-122"/>
                <a:ea typeface="微软雅黑" panose="020b0503020204020204" charset="-122"/>
                <a:cs typeface="微软雅黑" panose="020b0503020204020204" charset="-122"/>
              </a:rPr>
              <a:t>《建设工程消防设计审查验收管理暂行规定》解读</a:t>
            </a:r>
            <a:endParaRPr lang="en-US" sz="5175" b="1">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4964250" y="3872880"/>
            <a:ext cx="2263498"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微软雅黑" panose="020b0503020204020204" charset="-122"/>
                <a:ea typeface="微软雅黑" panose="020b0503020204020204" charset="-122"/>
                <a:cs typeface="微软雅黑" panose="020b0503020204020204" charset="-122"/>
              </a:rPr>
              <a:t>汇报人：AA</a:t>
            </a:r>
            <a:endParaRPr lang="en-US" sz="2025">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4293502" y="4349349"/>
            <a:ext cx="360499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微软雅黑" panose="020b0503020204020204" charset="-122"/>
                <a:ea typeface="微软雅黑" panose="020b0503020204020204" charset="-122"/>
                <a:cs typeface="微软雅黑" panose="020b0503020204020204" charset="-122"/>
              </a:rPr>
              <a:t>2024-01-13</a:t>
            </a:r>
            <a:endParaRPr lang="en-US" sz="2025">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rPr>
              <a:t>目录</a:t>
            </a:r>
            <a:endPar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微软雅黑" panose="020b0503020204020204" charset="-122"/>
                <a:ea typeface="微软雅黑" panose="020b0503020204020204" charset="-122"/>
                <a:cs typeface="微软雅黑" panose="020b0503020204020204" charset="-122"/>
              </a:rPr>
              <a:t>contents</a:t>
            </a:r>
            <a:endParaRPr lang="en-US" sz="27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暂行规定背景与意义</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消防设计审查要点与流程</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消防验收标准与程序</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监督管理与法律责任</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企业应对策略与建议</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总结与展望</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微软雅黑" panose="020b0503020204020204" charset="-122"/>
                <a:ea typeface="微软雅黑" panose="020b0503020204020204" charset="-122"/>
                <a:cs typeface="微软雅黑" panose="020b0503020204020204" charset="-122"/>
              </a:rPr>
              <a:t>01</a:t>
            </a:r>
            <a:endParaRPr lang="en-US" sz="577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微软雅黑" panose="020b0503020204020204" charset="-122"/>
                <a:ea typeface="微软雅黑" panose="020b0503020204020204" charset="-122"/>
                <a:cs typeface="微软雅黑" panose="020b0503020204020204" charset="-122"/>
              </a:rPr>
              <a:t>暂行规定背景与意义</a:t>
            </a:r>
            <a:endParaRPr lang="en-US" sz="3825" b="1">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适应消防改革发展的需要</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随着消防改革的深入推进，需要建立更加完善的消防设计审查验收制度，以适应新形势下消防安全工作的需要。</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建设工程消防安全问题突出</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近年来，建设工程火灾事故频发，暴露出消防安全管理方面的诸多漏洞。</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消防设计审查验收制度不完善</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原有的消防设计审查验收制度存在诸多弊端，如审查程序不规范、验收标准不明确等。</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出台背景</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法规意义</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微软雅黑" panose="020b0503020204020204" charset="-122"/>
                  <a:ea typeface="微软雅黑" panose="020b0503020204020204" charset="-122"/>
                  <a:cs typeface="微软雅黑" panose="020b0503020204020204" charset="-122"/>
                </a:rPr>
                <a:t>暂行规定鼓励社会公众参与建设工程消防设计审查验收工作，推动消防工作社会化进程，提高全社会的消防安全意识和能力。</a:t>
              </a:r>
              <a:endParaRPr lang="en-US" sz="1500">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推动消防工作社会化进程</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微软雅黑" panose="020b0503020204020204" charset="-122"/>
                  <a:ea typeface="微软雅黑" panose="020b0503020204020204" charset="-122"/>
                  <a:cs typeface="微软雅黑" panose="020b0503020204020204" charset="-122"/>
                </a:rPr>
                <a:t>暂行规定明确了消防设计审查验收的程序、标准和要求，有利于规范相关行为，提高审查验收的公正性和透明度。</a:t>
              </a:r>
              <a:endParaRPr lang="en-US" sz="1500">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微软雅黑" panose="020b0503020204020204" charset="-122"/>
                  <a:ea typeface="微软雅黑" panose="020b0503020204020204" charset="-122"/>
                  <a:cs typeface="微软雅黑" panose="020b0503020204020204" charset="-122"/>
                </a:rPr>
                <a:t>规范建设工程消防设计审查验收行为</a:t>
              </a:r>
              <a:endParaRPr lang="en-US" sz="217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微软雅黑" panose="020b0503020204020204" charset="-122"/>
                  <a:ea typeface="微软雅黑" panose="020b0503020204020204" charset="-122"/>
                  <a:cs typeface="微软雅黑" panose="020b0503020204020204" charset="-122"/>
                </a:rPr>
                <a:t>暂行规定要求建设单位在工程建设过程中严格遵守消防安全规定，加强消防安全管理，从源头上预防火灾事故的发生。</a:t>
              </a:r>
              <a:endParaRPr lang="en-US" sz="1500">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加强建设工程消防安全管理</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8723" b="872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暂行规定适用于新建、扩建、改建（含室内外装修、建筑保温、用途变更）等建设工程的消防设计审查验收工作。</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暂行规定适用于建设单位、设计单位、施工单位、工程监理单位、消防技术服务机构等参与建设工程消防设计审查验收的相关单位和个人。</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适用范围及对象</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微软雅黑" panose="020b0503020204020204" charset="-122"/>
                <a:ea typeface="微软雅黑" panose="020b0503020204020204" charset="-122"/>
                <a:cs typeface="微软雅黑" panose="020b0503020204020204" charset="-122"/>
              </a:rPr>
              <a:t>适用对象</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适用范围</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微软雅黑" panose="020b0503020204020204" charset="-122"/>
                <a:ea typeface="微软雅黑" panose="020b0503020204020204" charset="-122"/>
                <a:cs typeface="微软雅黑" panose="020b0503020204020204" charset="-122"/>
              </a:rPr>
              <a:t>02</a:t>
            </a:r>
            <a:endParaRPr lang="en-US" sz="577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微软雅黑" panose="020b0503020204020204" charset="-122"/>
                <a:ea typeface="微软雅黑" panose="020b0503020204020204" charset="-122"/>
                <a:cs typeface="微软雅黑" panose="020b0503020204020204" charset="-122"/>
              </a:rPr>
              <a:t>消防设计审查要点与流程</a:t>
            </a:r>
            <a:endParaRPr lang="en-US" sz="3825" b="1">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应包括消防设计专篇、消防设计图纸、消防设施配置清单等。</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设计文件内容</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设计深度</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2500" b="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规范性引用文件</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应满足施工图设计深度要求，明确各项消防设施的性能参数、施工安装要求等。</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应引用国家、行业和地方现行有效的消防技术标准、规范。</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设计文件要求</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审查机构</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应为具有相应资质的第三方机构，具备独立法人资格和健全的内部管理制度。</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审查人员</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应具有相应的专业技术背景和工作经验，经过相关培训并取得合格证书。</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回避制度</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审查机构及人员与被审查项目存在利害关系的，应当主动回避。</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审查机构及人员资质</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时限要求</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整个审查流程应在规定时限内完成，确保项目按时推进。</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审批决定</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审查机构根据整改情况作出审批决定，并告知建设单位。</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整改与反馈</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建设单位根据审查意见进行整改，并将整改情况反馈至审查机构。</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受理申请</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建设单位向审查机构提交申请及相关材料，审查机构在规定时限内作出是否受理的决定。</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技术审查</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审查机构组织专家对设计文件进行技术审查，提出审查意见。</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审查流程及时限</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微软雅黑" panose="020b0503020204020204" charset="-122"/>
                <a:ea typeface="微软雅黑" panose="020b0503020204020204" charset="-122"/>
                <a:cs typeface="微软雅黑" panose="020b0503020204020204" charset="-122"/>
              </a:rPr>
              <a:t>03</a:t>
            </a:r>
            <a:endParaRPr lang="en-US" sz="577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微软雅黑" panose="020b0503020204020204" charset="-122"/>
                <a:ea typeface="微软雅黑" panose="020b0503020204020204" charset="-122"/>
                <a:cs typeface="微软雅黑" panose="020b0503020204020204" charset="-122"/>
              </a:rPr>
              <a:t>消防验收标准与程序</a:t>
            </a:r>
            <a:endParaRPr lang="en-US" sz="3825" b="1">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申请条件</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建设工程竣工后，建设单位应当向消防救援机构申请消防验收。未经验收或者验收不合格的，不得投入使用。</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材料准备</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申请消防验收时，建设单位应当提交工程竣工验收报告、消防产品质量合格证明文件、消防设施检测合格证明文件等相关材料。</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验收申请条件及材料准备</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消防救援机构受理消防验收申请后，应当按照国家有关规定，对建设工程进行现场核查，包括建筑防火、消防设施、电气防火等方面。</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核查内容</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现场核查应当依据国家相关消防技术标准和规范进行，确保建设工程符合消防安全要求。对于不符合消防安全要求的，应当提出整改意见并限期整改。</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核查标准</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现场核查内容与标准</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https://d.book118.com/388024130006006032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2024-09-09T06:00:51.696</cp:lastPrinted>
  <dcterms:created xsi:type="dcterms:W3CDTF">2024-09-08T22:00:51Z</dcterms:created>
  <dcterms:modified xsi:type="dcterms:W3CDTF">2024-09-08T22:00:53Z</dcterms:modified>
</cp:coreProperties>
</file>