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68465-AA7C-43B5-AED0-D4082B796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1ADE8-3CA6-4503-8EB9-BDF8EF21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037BF-DD8E-4DA1-AEDC-7F992E72E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1A173-9EB2-4037-8070-4CD78232E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2442B6-2A4C-46EE-899A-15EF29473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9F6342-7E41-45E1-A1D4-2A1DFB821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B49AF7-B770-4C60-A9B6-6760CE0FA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C18E8-AB61-4C3C-9403-E49D96FC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AE160-1729-4474-B051-FD6826228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72769-16ED-40B5-854F-7335C315E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C7AA3-1686-4618-87E3-5C2FA5FE0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4132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2023年客服专员年度工作总结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客户咨询回复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客户咨询回复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在2023年，我作为客服专员，共回复了超过10000条客户咨询，包括产品信息、订单状态、售后服务等各个方面。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咨询回复时效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我努力提高回复速度，确保在接到咨询后10分钟内回复，提高了客户满意度。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咨询质量保证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我不断优化回复内容，确保提供准确、专业的信息，减少客户重复咨询。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在2023年，我处理了超过5000起售后服务申请，包括退换货、维修、投诉等。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我积极与售后团队沟通，简化流程，提高处理效率，缩短客户等待时间。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我定期回访客户，了解售后服务满意度，及时反馈改进意见。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我深入分析调查结果，找出服务中的不足之处，提出改进措施。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在2023年，我负责组织了3次客户满意度调查，共收集了1000多份有效问卷。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我将调查结果及时反馈给相关部门，促进服务质量的持续改进。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总结词：显著改善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详细描述：通过改进服务流程和提升服务质量，客户投诉率较去年下降了20%，表明客户对我们的服务更加满意。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客户投诉率下降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详细描述：通过加强员工培训和优化客户服务流程，客户满意度调查得分从去年的75%提升至今年的90%，表明客户对我们的服务更加认可。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详细描述：今年新客户开发数量比去年同期增长了15%，表明我们的服务在市场上具有吸引力和竞争力。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新客户开发数量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https://d.book118.com/388024132062006044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2024-09-24T13:55:22.637</cp:lastPrinted>
  <dcterms:created xsi:type="dcterms:W3CDTF">2024-09-24T05:55:22Z</dcterms:created>
  <dcterms:modified xsi:type="dcterms:W3CDTF">2024-09-24T05:55:24Z</dcterms:modified>
</cp:coreProperties>
</file>