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507BF-3AB8-4DE2-8794-3CD0CBD56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ED53F-A364-46BD-99CC-86C964694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2E10F-F9BC-480F-958C-3C84971F3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EE90C-355E-488C-8855-137BF6336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C34A64-621A-403C-BB17-CF157BA32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7A837-8B0B-4772-8269-ACC1F451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9965E1-D594-42E7-8D1D-ECF476408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09131-3314-4689-96A5-B058D33AA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03953-BE2D-40AD-BF45-5E100A96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08875-E50A-47D0-A2EB-DF82808A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08BBB-55CE-4EBF-AFAF-D262CA28B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5004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血液病的常规症状护理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特殊症状护理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血液病是指发生在血液及造血器官的疾病，包括红细胞、白细胞和血小板等血液成分的异常。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血液病可分为良性和恶性两大类，良性血液病通常不会危及生命，而恶性血液病则可能发展为白血病、淋巴瘤等严重疾病。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出血倾向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感染易感性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淋巴结肿大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659" r="565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乏力、头晕、面色苍白、心跳加速等。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皮肤瘀点、瘀斑、牙龈出血、鼻出血等。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反复发热、咳嗽、腹泻等。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无痛性淋巴结肿大，多见于颈部、腋窝和腹股沟等部位。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血液病的诊断通常依赖于血常规检查、骨髓穿刺活检、基因检测等手段。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根据患者的症状和体征，结合实验室检查结果，医生可以对不同类型的血液病进行鉴别诊断。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688" r="12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合理饮食对于血液病患者的康复至关重要，需根据病情制定个性化的饮食方案。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病患者的饮食应以高蛋白、高热量、易消化为主，同时补充必要的维生素和矿物质。对于贫血患者，应适当增加铁、叶酸和维生素B12的摄入。对于白细胞减少患者，应避免生冷食物和刺激性食物，以免引起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血液病患者应根据病情和医生的建议，保持充足的水分摄入。对于发热、呕吐、腹泻等症状的患者，更应增加水分摄入，以预防脱水。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保持充足的水分摄入有助于维持正常的血液循环和代谢功能。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避免食用对病情不利的食物，如辛辣、油腻、刺激性食物等。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2" cy="5706182"/>
            <a:chOff x="6824385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25" r="16625"/>
            <a:stretch>
              <a:fillRect/>
            </a:stretch>
          </p:blipFill>
          <p:spPr>
            <a:xfrm>
              <a:off x="9032809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详细描述：血液病患者应避免食用辛辣、油腻、刺激性食物以及生冷食物，以免加重病情或引起不适。此外，对于某些特定类型的血液病，如骨髓瘤、白血病等，患者还应避免食用高嘌呤、高脂肪食物。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60" b="90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注意饮食卫生，避免食物中毒和肠道感染。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血液病患者的免疫功能较低，容易感染病原体。因此，患者应注意饮食卫生，避免食用不洁、变质的食物，以预防食物中毒和肠道感染。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日常起居护理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保持室内空气清新，预防呼吸道感染。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血液病患者的居住环境应保持空气清新，定期开窗通风，避免长时间在密闭环境中逗留。此外，患者还应避免接触患有呼吸道感染的人员，以预防交叉感染。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保持皮肤清洁干燥，预防皮肤感染。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血液病患者的皮肤容易受损，因此应保持皮肤清洁干燥，避免长时间接触潮湿环境。对于皮肤破损的患者，应及时进行消毒处理，以预防皮肤感染。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日常起居护理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适当锻炼有助于增强体质和免疫力。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在病情允许的情况下，血液病患者应适当进行体育锻炼，如散步、太极拳等。锻炼有助于增强体质和免疫力，促进康复。但应注意避免过度劳累和剧烈运动。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保持良好的作息习惯有助于维持身体各项功能的正常运转。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血液病患者应保持良好的作息习惯，保证充足的睡眠时间，避免熬夜和过度疲劳。此外，应根据病情调整作息时间，如对于贫血患者应避免长时间卧床休息，以免影响血液循环和康复进程。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日常起居护理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保持良好的心态有助于提高治疗效果和生活质量。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血液病患者常常面临治疗痛苦和经济压力等困难，容易出现焦虑、抑郁等心理问题。因此，家属和医护人员应关注患者的心理状态，给予关心和支持，帮助患者保持良好的心态，提高治疗效果和生活质量。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https://d.book118.com/388025004041006034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2024-09-12T15:20:54.791</cp:lastPrinted>
  <dcterms:created xsi:type="dcterms:W3CDTF">2024-09-12T07:20:54Z</dcterms:created>
  <dcterms:modified xsi:type="dcterms:W3CDTF">2024-09-12T07:20:56Z</dcterms:modified>
</cp:coreProperties>
</file>