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5823C-81B1-42D6-B5BC-19757F387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F81ED-2C31-413C-AF54-97D01FCF5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81BDD-12E0-4F2C-A7DF-BB3734923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8FD176-64F5-4E90-A54E-35B7184D9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77421F-C217-4A97-A2C2-70D85B93C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C08400-0855-4EE0-83BC-3F1F13199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2D8A02-64D1-40B3-86B5-99A09D056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1878D-CDD8-407C-BFA3-D6E77EDD8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1C00CE-36E7-4E67-A8E8-1A2A1A36F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CA575-52BA-4436-A977-AF63AFB00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BDA31-C8BD-4E54-A0D9-4AD1F3EED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25013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:PPT可修改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教育与培训服务的人才市场与职业选择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教育与培训服务市场概述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人才市场现状与趋势分析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职业选择策略及方法论探讨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典型案例分析：成功职业转型经验分享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教育与培训服务对职业发展的推动作用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总结：如何充分利用教育与培训服务实现职业目标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教育与培训服务市场概述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中国教育与培训服务市场规模庞大，近年来保持稳步增长。随着社会对人才素质要求的提高和家庭教育观念的转变，教育与培训服务市场将持续扩大。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在线教育市场的崛起为教育与培训服务市场带来了新的增长点。受疫情影响，线上学习成为主流，推动了在线教育市场的快速发展。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消费者对于教育与培训服务的需求日益个性化，注重培养孩子的特长和兴趣。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消费者对教育内容的质量要求越来越高，追求优质的教育资源和师资力量。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除了传统的学科辅导外，消费者对于素质教育、职业教育等多元化教育服务的需求也在增加。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https://d.book118.com/388025013011006044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2024-09-23T20:59:53.517</cp:lastPrinted>
  <dcterms:created xsi:type="dcterms:W3CDTF">2024-09-23T12:59:53Z</dcterms:created>
  <dcterms:modified xsi:type="dcterms:W3CDTF">2024-09-23T12:59:55Z</dcterms:modified>
</cp:coreProperties>
</file>