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0380DB-4401-4EEB-9BE8-15972C105B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3FEA1F-1138-4470-845E-3D248034AE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F4691A-D8DF-4E41-9701-B14ECEBB05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1BEEA9-32C3-4362-855B-C87A040C67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F41221-1FE6-4836-9034-857A7A8E5B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37D3AC-8FD4-4575-AC8F-F1AE816556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768EA7-780B-44B1-9B77-4BCCF68F33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0C7BFD-E229-4968-A268-1B4EDA726C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FC1147-99B5-44FC-A472-468FE0C819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08A3C4-6FB4-4D89-B716-81C1216E3B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D9B20A-E57A-4E95-93AE-CA3EDCA9BD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2511402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基于数据挖掘的安全职业健康培训计划内容优化方法研究</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安全职业健康培训现状分析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基于数据挖掘的培训内容优化方法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实证研究与效果分析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参考文献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研究背景与意义</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安全职业健康培训的重要性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减少职业伤害和疾病</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有效的安全职业健康培训可以帮助员工了解如何避免在工作场所发生事故和职业病，从而减少伤害和疾病的发生率。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提高员工安全意识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通过培训，可以提高员工的安全意识和风险意识，使他们更加注重安全操作和自我保护。</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降低企业风险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员工的安全和健康是企业稳定发展的重要保障。通过安全培训，企业可以降低因事故和职业病而产生的风险和损失。</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数据挖掘技术可以根据员工的需求和特点，为其提供个性化的培训内容和建议，提高培训效果。</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个性化培训内容</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通过分析历史数据和员工反馈，数据挖掘可以帮助优化培训计划安排，提高培训的针对性和有效性。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优化培训计划安排</a:t>
            </a:r>
          </a:p>
        </p:txBody>
      </p:sp>
      <p:pic>
        <p:nvPicPr>
          <p:cNvPr id="10" name="Picture 10"/>
          <p:cNvPicPr>
            <a:picLocks noChangeAspect="1"/>
          </p:cNvPicPr>
          <p:nvPr/>
        </p:nvPicPr>
        <p:blipFill>
          <a:blip r:embed="rId3"/>
          <a:srcRect t="12500" b="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数据挖掘还可以用于预测未来的风险和趋势，为企业制定更加科学和有效的安全职业健康培训计划提供依据。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预测风险和趋势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数据挖掘在培训计划中的应用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45" r="18745"/>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探索数据挖掘在安全职业健康培训计划中的应用方法和效果。</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提出基于数据挖掘的培训计划内容优化方法，提高培训质量和效果。</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为企业制定科学、有效的安全职业健康培训计划提供理论和实践指导。</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通过研究，推动数据挖掘技术在安全职业健康领域的进一步发展和应用。</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安全职业健康培训现状分析</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缺乏个性化培训</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传统的安全职业健康培训通常采用一刀切的方式，不能满足不同员工的个性化需求。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培训评估困难</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现有的培训评估方法较为单一，难以全面、客观地反映员工的培训效果。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培训内容与实际需求脱节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当前的安全职业健康培训内容往往不能及时反映行业发展和企业需求的变化，导致培训效果不佳。</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当前培训计划的问题与挑战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培训效果评估优化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通过数据挖掘技术对培训效果进行多维度评估，为后续的培训计划提供改进依据。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精准匹配培训内容与需求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通过数据挖掘技术，分析员工的需求和行业发展趋势，为培训内容提供精准匹配的方案。</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个性化培训服务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利用数据挖掘技术对员工进行个性化分析，为每个员工提供定制化的培训服务。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数据挖掘在培训中的潜在价值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目前关于数据挖掘在安全职业健康培训领域的应用研究尚不够深入，需要加强理论层面的探讨。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缺乏深入的理论研究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数据挖掘技术的应用涉及到大量的数据处理和分析，对技术和资源的要求较高，实现难度较大。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技术实现难度较大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虽然数据挖掘在理论上具有很多优势，但实际应用效果还需要经过实践验证和不断完善。</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实际应用效果待验证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现有研究的不足与改进空间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基于数据挖掘的培训内容优化方法</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收集员工参与安全职业健康培训的相关数据，包括培训内容、参与人员、培训效果等。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数据来源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数据清洗</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数据转换</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306" r="1330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对数据进行清洗和整理，去除异常值和缺失值，确保数据质量和准确性。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将数据转换为适合数据挖掘的格式，如将文本数据转换为数值型数据。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数据收集与预处理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https://d.book118.com/388025114022006042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2024-09-21T03:43:28.677</cp:lastPrinted>
  <dcterms:created xsi:type="dcterms:W3CDTF">2024-09-20T19:43:28Z</dcterms:created>
  <dcterms:modified xsi:type="dcterms:W3CDTF">2024-09-20T19:43:30Z</dcterms:modified>
</cp:coreProperties>
</file>