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1D7D6-4539-45D3-862D-37E197424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F189E-DD0F-4B91-ADFF-1B334ED62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66404-5823-4C1E-B6C6-3F0A73AE0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10412-F950-49FE-B9E8-DEC5F84F6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7C0F1-485E-4462-A653-C4DE76755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FA4D2-1CA9-429B-87D9-D85729B31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9C03CE-4F80-4219-9861-D3553A72D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A824A-C767-4EF0-AD42-2F87D6964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EB77E-190B-4C4D-A971-DD3458A10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B2EEC-5891-41E4-A567-60AB7F77B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6D673-A63A-41B2-AF83-C0BACB6E3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611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县级医院的护理管理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护理管理实践与案例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28" r="347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县级医院概述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县级医院具有辐射面广、贴近基层的优势，在保障人民群众健康、促进社会和谐发展方面发挥着重要作用。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县级医院是我国医疗卫生服务体系的重要组成部分，承担着向农村和城市基层提供基本医疗服务和公共卫生服务的职责。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7" r="13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护理管理是县级医院管理工作的重要组成部分，对提高医院护理质量、保障患者安全、提升医院整体服务水平具有重要意义。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随着医疗技术的不断发展和人民群众对健康需求的日益增长，护理管理面临着新的挑战和机遇，需要不断创新和完善。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县级医院应具备足够数量的护理人员，以满足患者的需求。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护理人员资质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护理人员应具备相应的资质和技能，能够胜任临床护理工作。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定期开展护理人员培训，提高护理人员的专业知识和技能水平。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优化护理服务流程，提高服务效率和质量。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定期调查患者对护理服务的满意度，以改进服务质量。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采取有效措施预防护理差错，确保患者安全。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护理差错预防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护理管理存在的问题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护理人员短缺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县级医院可能面临护理人员短缺的问题，影响护理服务的提供。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护理服务质量不均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不同科室之间的护理服务质量存在差异，需要加强管理和监督。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护理管理体制不完善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县级医院的护理管理体制可能不够完善，需要建立健全的管理制度和工作流程。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https://d.book118.com/388026116011006050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2024-09-29T14:59:27.900</cp:lastPrinted>
  <dcterms:created xsi:type="dcterms:W3CDTF">2024-09-29T06:59:27Z</dcterms:created>
  <dcterms:modified xsi:type="dcterms:W3CDTF">2024-09-29T06:59:29Z</dcterms:modified>
</cp:coreProperties>
</file>