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B6E5E-EBD1-42BD-9647-5FADF642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17A0A-778A-4B9B-AD42-79D9F2062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B4C92-30F9-492F-9194-8067A9F0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C22D3-D573-460F-9985-67FB2B7E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84169-3A8F-4D50-87A6-6D9D5C024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FAB0A-C5FC-4389-80B8-FA9790B9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929D8-F49F-4200-8997-131AFF0EA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6CCD7-798A-4E9A-947B-04A195A3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010DD-ACB5-455F-9B7E-4E2A2766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565C0-1408-4879-8F99-2D70E3AD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48DE0-7EAC-4449-80EC-3E5A72C9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7060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切西瓜的优缺点比较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310" r="40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536" r="375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切西瓜是人们日常生活中的一项基本技能，但如何快速、方便、安全地切西瓜仍是一个值得探讨的问题。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西瓜是一种常见的水果，富含水分和营养，是夏季消暑解渴的佳品。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如何选择合适的切西瓜方法，以满足不同人群的需求？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如何保证切西瓜过程中的卫生和安全，防止交叉感染和意外伤害？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最常用、最简单的方法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使用锋利的刀具，将西瓜从中间切成均匀的两半，然后将其切成适当大小的块状或片状。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使用刀具时要注意安全，避免切伤手指或意外事故。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刀切法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将西瓜放置在坚硬、稳定的平面上，用锤子或其他重物用力砸向西瓜，将其砸开。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锤砸法可能会破坏西瓜的完整性，导致汁水四溅，需谨慎操作。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简单粗暴的方法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锤砸法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最原始的方法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直接用牙齿啃咬西瓜皮，将西瓜肉啃出来。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牙啃法可能会对牙齿造成损伤，且不卫生，不建议使用。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牙啃法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切西瓜的可行性分析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https://d.book118.com/388027060050006037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2024-09-17T03:50:33.087</cp:lastPrinted>
  <dcterms:created xsi:type="dcterms:W3CDTF">2024-09-16T19:50:33Z</dcterms:created>
  <dcterms:modified xsi:type="dcterms:W3CDTF">2024-09-16T19:50:35Z</dcterms:modified>
</cp:coreProperties>
</file>