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A6BE393-7C58-4F18-AAA4-6A383CDF7E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F31B09-CD0C-47D6-9A7E-D22AA3E031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2F269A7-4EDC-4671-9978-153336DDFA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B765DEB-71FB-469B-BC7E-5E523CE194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12AD629-681B-4AB2-80DD-740B9C7DFCF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2BA1E4B-BB8E-4C93-93D2-F1BB33120E9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694C20B-EBA8-41DF-9CEA-FBD5A34F427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65EBAA-7B33-460F-901E-14C73A213C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E5426C-2C3E-46FA-BBD9-FAABF6FACC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AB6FF9-DEE0-4A9F-A972-13919C3829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FEEE2F-5922-451C-AC10-761280B0B4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8027065035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《采购成本分析》课件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采购成本概述</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采购成本分析方法</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采购成本的控制与降低</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采购成本的优化策略</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采购成本分析案例研究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01</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采购成本概述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074" r="2807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2465" r="124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采购成本的定义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采购成本不仅包括显性成本，如商品价格和运费，还包括隐性成本，如库存持有成本和缺货成本。</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采购成本是指企业在采购过程中所支付的全部费用，包括商品购买价格、运输费、保险费、装卸费等。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采购成本的重要性</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采购成本是企业运营成本的重要组成部分，降低采购成本有助于提高企业的盈利能力和竞争力。</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在全球化和市场竞争日益激烈的背景下，有效的采购成本管理对于企业的生存和发展至关重要。</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影响采购成本的主要因素</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商品价格</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商品价格是采购成本的主要组成部分，受到市场供求关系、商品品质和供应商定价策略等因素的影响。</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采购量</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采购量的大小直接影响采购成本，通常情况下，采购量越大，单位成本越低。</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运输和物流</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运输和物流成本也是采购成本的重要组成部分，合理的运输和物流安排能够降低采购成本。</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供应商选择和管理</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供应商的资质、信誉和供货能力等因素直接影响采购成本，选择优质的供应商并建立长期合作关系是降低采购成本的途径之一。</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02</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采购成本分析方法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通过对比不同采购方案的成本和效益，评估其经济合理性。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成本效益分析法是一种常用的采购成本分析方法，它通过比较不同采购方案的成本和效益，评估各方案的经济合理性，从而选择最优方案。在成本效益分析中，需要综合考虑采购过程中的显性成本和隐性成本，以及采购方案的效益，如产品质量、售后服务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成本效益分析法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通过对产品或服务的功能进行分析，寻找性价比最优的采购方案。</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价值分析法是一种以提高产品或服务价值为目的的成本分析方法。它通过对产品或服务的功能进行分析，找出实现这些功能的最经济、最有效的方案，以达到节约成本、提高价值的目的。在价值分析中，需要对产品或服务的各项功能进行逐一分析，评估其重要性和实现成本，从而选择性价比最优的方案。</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价值分析法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根据市场和客户需求，制定产品或服务的目标成本，并以此为依据进行采购决策。</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目标成本法是一种以市场为导向的成本分析方法。它根据市场和客户需求，制定产品或服务的目标成本，并以此为依据进行采购决策。在目标成本法中，需要充分了解市场和客户需求，对产品或服务的成本进行合理估算，并在满足客户需求的前提下尽可能降低成本。</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目标成本法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综合考虑产品或服务的全生命周期成本，包括研发、生产、使用、维护等各阶段的成本。</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生命周期成本法是一种全面考虑产品或服务全生命周期成本的采购成本分析方法。它不仅关注产品或服务的研发、生产阶段的成本，还考虑使用、维护等阶段的成本。通过生命周期成本法，可以更准确地评估产品或服务的总成本，为采购决策提供更全面的信息。在生命周期成本法中，需要对产品或服务的各个阶段进行逐一分析，评估各阶段的成本和影响因素，从而选择总成本最低的采购方案。</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生命周期成本法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03</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采购成本的控制与降低</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根据企业的生产计划、销售计划等，合理安排采购的品种、数量和时间，以满足生产和销售的需求。</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根据企业的财务计划和采购计划，制定科学的预算，包括原材料、人工、设备、税费等方面的预算。</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采购计划与预算</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制定科学的预算</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制定合理的采购计划</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https://d.book118.com/388027065035006025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2024-09-01T19:24:46.569</cp:lastPrinted>
  <dcterms:created xsi:type="dcterms:W3CDTF">2024-09-01T11:24:46Z</dcterms:created>
  <dcterms:modified xsi:type="dcterms:W3CDTF">2024-09-01T11:24:48Z</dcterms:modified>
</cp:coreProperties>
</file>