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0DE793-5243-45F2-96F5-83EF87A671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5CC43D-F6CD-4AD7-895D-A57CB44E7F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DF18D8-927E-4459-9816-830590C88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1DFC8F-65D9-47FB-B3CD-9D16B5E1E8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CE8D98-E619-46F9-864B-D5AF698258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C3192C-8558-4DC6-A427-AD0A2E6B7C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29F9B5-C7EF-4BD9-B43F-11DFE06989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8FB014-6A38-4200-A719-9252FB1D41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55BBCF-9927-4FAE-9EC1-112B07E4D7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440824-8AD7-459A-8B30-C12EB08365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A4A871-21D1-484B-A351-11990E2116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2714303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建筑企业安全生产规章制度和操作规程的安全疏散与救援</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安全疏散与救援规章制度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安全疏散与救援操作规程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安全疏散与救援设施及装备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安全疏散与救援培训及演练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安全疏散与救援案例分析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保障员工安全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建筑企业安全生产规章制度和操作规程的首要目的是确保所有员工在工作过程中的生命安全和身体健康。通过明确安全疏散和救援的程序，可以降低事故发生的概率，并在紧急情况下提供有效的应对措施。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6667" b="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符合法律法规要求</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国家和地方政府对于建筑企业的安全生产有严格的法律法规要求。制定并执行相应的安全疏散和救援规章制度是建筑企业合法经营的必要条件，也是企业社会责任的体现。</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提升企业形象</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一个重视员工安全、有完善安全疏散和救援机制的企业，能够提升其在客户和公众眼中的形象。这不仅有利于企业的长期发展，也有助于吸引和留住优秀的员工。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适用范围</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本规章制度适用于建筑企业内所有员工，包括正式员工、临时工、实习生等。同时，也适用于企业内的各类建筑物和设施，包括办公楼、生产车间、仓库、宿舍等。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适用对象</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所有在建筑企业内工作的人员，无论其职位高低、工作年限长短，都必须严格遵守本规章制度。此外，来访者、供应商等外部人员在企业内活动期间也应遵守相关规定。</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特定情况下的应用</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在紧急情况下，如火灾、地震等自然灾害发生时，所有员工应迅速按照本规章制度的要求进行安全疏散和自救，同时积极协助同事和客户进行疏散和救援工作。</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安全疏散与救援规章制度</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00" r="145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建筑物内应设置足够数量的安全出口，并保持畅通无阻。疏散通道应有明显的指示标识，且宽度、高度等应符合安全标准。</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安全出口与疏散通道</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在关键部位和疏散通道应设置应急照明和疏散指示标志，以便在紧急情况下引导人员安全疏散。</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应急照明与疏散指示</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企业应定期组织员工进行安全疏散演练，提高员工的自救和互救能力。同时，应对新员工进行安全疏散培训，确保其熟悉疏散程序和路线。</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定期演练与培训</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安全疏散制度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救援装备与设施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企业应配备必要的救援装备和设施，如消防器材、急救药品、担架等，以便在紧急情况下及时提供救援。</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通讯与联络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企业应建立紧急通讯联络系统，确保在紧急情况下能够迅速传递信息，协调救援行动。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救援组织与人员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企业应建立紧急救援组织，配备专业救援人员，确保在发生紧急情况时能够迅速响应并展开救援。</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紧急救援制度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事故报告和处理制度</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企业应建立事故记录档案，详细记录事故发生的时间、地点、原因、处理结果等信息，以便总结经验教训并改进安全管理措施。</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事故记录与档案</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在发生安全事故后，现场人员应立即报告企业负责人或安全管理部门，同时启动相应的应急预案。</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事故报告程序</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企业应组织专业人员对事故进行调查分析，查明事故原因和责任，并采取措施防止类似事故再次发生。对于严重事故，应及时向有关部门报告并配合调查处理。</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事故调查与处理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安全疏散与救援操作规程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建筑企业应制定详细的安全疏散预案，明确疏散路线、安全出口、疏散指示标志等，确保在紧急情况下人员能够快速、有序地撤离。</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制定安全疏散预案</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定期对安全出口、疏散通道、应急照明等疏散设施进行检查，确保其完好有效，满足安全疏散要求。</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定期检查疏散设施</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定期组织员工进行安全疏散演练，提高员工的应急疏散意识和能力，确保在紧急情况下能够迅速撤离。</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开展安全疏散演练</a:t>
            </a:r>
          </a:p>
        </p:txBody>
      </p:sp>
      <p:pic>
        <p:nvPicPr>
          <p:cNvPr id="9" name="Picture 9"/>
          <p:cNvPicPr>
            <a:picLocks noChangeAspect="1"/>
          </p:cNvPicPr>
          <p:nvPr/>
        </p:nvPicPr>
        <p:blipFill>
          <a:blip r:embed="rId2"/>
          <a:srcRect l="16750" r="1675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安全疏散操作规程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792" r="47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在发生紧急情况时，立即启动紧急救援预案，组织救援人员赶赴现场，开展救援工作。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启动紧急救援预案</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根据现场情况，采取适当的救援措施，如灭火、救人、排险等，确保被困人员安全脱险。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实施现场救援</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在需要外部救援力量支援时，积极与消防、医疗等部门沟通协调，争取更多的救援资源。</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协调外部救援力量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紧急救援操作规程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保护事故现场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在发生事故后，立即采取措施保护事故现场，防止事故扩大和二次伤害的发生。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开展事故调查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组织专业人员对事故进行调查分析，查明事故原因和责任，总结经验教训，提出改进措施。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做好善后处理工作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积极做好事故伤亡人员的救治和安抚工作，妥善处理事故善后事宜，维护社会稳定和企业形象。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事故现场处置规程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https://d.book118.com/388027143033006035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2024-09-13T23:11:19.677</cp:lastPrinted>
  <dcterms:created xsi:type="dcterms:W3CDTF">2024-09-13T15:11:19Z</dcterms:created>
  <dcterms:modified xsi:type="dcterms:W3CDTF">2024-09-13T15:11:21Z</dcterms:modified>
</cp:coreProperties>
</file>