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B199-2B87-41EA-9A2D-698CB968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77E1-B633-43B1-9376-05E85CA9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EB756-BF0D-4431-B3D2-0B48065F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92923-42D1-484E-842A-8FFB7135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8208A8-6046-444B-9190-51E405C5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C7C18-5DBC-4234-BC74-D411AA940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8B763-6EF3-44DD-ACFA-BCE6A2A7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A91D1-52B8-40BA-8B95-BC027617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E3610-4921-48E8-80EF-43A1BBA3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8E6EB-5061-4602-B278-B8D74D432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5969F-82F5-4FE2-B702-6A5AD1FAD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00000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全国计算机等级考试二级公共基础知识课件版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数据结构与算法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软件工程基础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数据库设计基础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数据结构与算法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数据结构定义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数据结构是数据元素的集合，以及数据元素之间的关系。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数据结构分类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线性结构、树形结构、图形结构等。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数据结构特性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数据的逻辑结构、物理结构、时间复杂度、空间复杂度等。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数据结构基本概念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算法是一组明确的、有穷的规则，对一个输入进行变换并产生一个输出。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自然语言、伪代码、流程图、程序设计语言等。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正确性、确定性、有限性、有输入有输出等。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线性表定义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线性表类型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线性表操作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顺序存储和链式存储。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插入、删除、查找、修改等。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线性表是元素之间一对一关系的集合。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栈是一种后进先出（LIFO）的数据结构。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栈定义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队列定义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栈和队列操作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队列是一种先进先出（FIFO）的数据结构。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压栈、弹栈、入队、出队等。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栈和队列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树是一种层次结构，由节点和边组成。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二叉树是一种特殊的树，每个节点最多有两个子节点。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二叉树定义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二叉树的性质包括二叉树的遍历、二叉树的平衡等。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二叉树性质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树和二叉树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图是由节点和边组成的集合，表示对象之间的关系。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图遍历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图的遍历算法包括深度优先搜索（DFS）和广度优先搜索（BFS）。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图在计算机科学和工程中有广泛的应用，如社交网络分析、路由算法等。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查找算法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常见的查找算法包括顺序查找、二分查找等。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查找效率取决于数据结构的类型和数据的分布情况。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查找是从数据结构中找出特定元素的过程。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排序是将一组数据按照某种规则排列的过程。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排序效率取决于排序算法的时间复杂度和数据量的大小。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常见的排序算法包括冒泡排序、插入排序、快速排序等。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结构化程序设计思想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将复杂问题分解为简单部分，通过模块化、自顶向下的方法，逐步实现整体功能。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面向对象程序设计思想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将现实世界中的对象抽象为类和对象，通过封装、继承和多态等机制实现软件设计。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函数式程序设计思想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以数学函数式编程为基础，强调不可变性、高阶函数和纯函数等概念，提高代码可读性和可维护性。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程序设计思想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自顶向下设计方法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从整体到局部，先设计顶层框架，再逐步细化实现细节。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自底向上设计方法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从局部到整体，先实现基本功能，再逐步集成构建整体。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逐步求精设计方法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逐步细化、抽象和求精，从简单到复杂，逐步完善设计。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https://d.book118.com/388030000032006026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2024-09-03T07:34:27.831</cp:lastPrinted>
  <dcterms:created xsi:type="dcterms:W3CDTF">2024-09-02T23:34:27Z</dcterms:created>
  <dcterms:modified xsi:type="dcterms:W3CDTF">2024-09-02T23:34:29Z</dcterms:modified>
</cp:coreProperties>
</file>