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3C78B-8EB3-445D-BB52-397DD323D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7377-DF7C-46D7-BE9B-A40B2172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D4625-D6A3-4A53-9756-BA59E1DC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526EC-6DD1-4176-A4D6-D99233C00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75711-3D47-42FA-B8DD-69DC947D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18583-78C8-4FD2-917B-9A3169B32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D9437-E989-45F3-AFC9-A993990F2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0FBF3-44F4-463E-8104-53A70E0F9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2AFDC-1018-4163-8F85-1C28C907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D5395-58B5-4DB8-B606-787DE7D6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4328-5A5C-429A-AAB8-D1779340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2110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《冷却系、润滑系统》PPT课件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冷却系统与润滑系统的比较与关联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36" r="33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冷却系统是汽车发动机的重要组成部分，负责将发动机内部的热量传递给外部冷却介质，保持发动机正常工作温度。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维持发动机的正常运转温度，防止过热，减少磨损和热能损失，提高发动机效率和性能。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冷却系统的定义与作用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主要包括散热器、水泵、风扇、节温器等部件。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发动机产生热量，冷却液在水泵的作用下流经发动机内部吸热，再流经散热器与外界空气进行热交换，将热量散发到空气中，使发动机保持正常工作温度。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65" r="178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冷却系统的组成与工作原理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风冷式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利用自然风或风扇强制对流散热，结构简单，成本低，但散热效果差，适用于小型发动机。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水冷式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利用循环水进行散热，散热效果好，适用于大功率、高转速发动机。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液冷式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利用循环油进行散热，散热效率高，但维护成本高，适用于高性能发动机。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冷却系统的分类与特点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润滑系统的定义是指通过润滑油或其他润滑剂来减小摩擦、降低磨损的系统。其作用主要包括减少摩擦、降低磨损、冷却、清洁、密封和减震等。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系统通过在摩擦表面形成一层润滑油膜，将两个摩擦表面分隔开来，从而显著降低摩擦和磨损。此外，润滑油还能带走热量，起到冷却作用；清洁摩擦表面，去除杂质；形成油封，防止气体和液体泄漏；以及吸收和缓冲振动和冲击，提高设备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润滑系统的定义与作用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润滑系统通常由润滑油、油箱、泵、过滤器、冷却器和其他辅助元件组成。其工作原理是利用泵将润滑油从油箱中抽出，经过过滤器过滤后输送到各个需要润滑的部位，然后通过回油管道流回油箱，形成循环。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中的主要组成部分是润滑油和油箱，它们为摩擦表面提供润滑剂和储存润滑油。泵的作用是提供压力，将润滑油从油箱中抽出并输送到各个部位。过滤器用于去除润滑油中的杂质和颗粒物，保证润滑油的清洁度和质量。冷却器用于将润滑油冷却，保持其良好的润滑性能。此外，还有一些辅助元件，如阀门、传感器和连接件等，用于控制润滑油的流动和监测系统的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润滑系统的组成与工作原理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润滑系统的分类与特点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根据不同的分类标准，润滑系统可以分为多种类型。按润滑剂类型可分为油润滑系统、脂润滑系统和固体润滑系统；按供油方式可分为集中供油系统、分散供油系统和混合供油系统。每种类型的特点和应用场景也有所不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油润滑系统是最常见的类型，它使用润滑油作为润滑剂，具有摩擦系数低、流动性好、冷却效果好等优点，适用于高速、重载和高温等苛刻条件下的摩擦表面。脂润滑系统使用润滑脂作为润滑剂，具有摩擦系数相对较高、不易流失和密封性好等优点，适用于低速、重载和不易维护的设备。固体润滑系统使用固体润滑剂，如石墨、二硫化钼等，具有摩擦系数低、承载能力强和适应性好等优点，适用于高温、真空和核辐射等特殊环境。集中供油系统适用于大型设备和生产线，可实现集中管理和维护；分散供油系统适用于小型设备和精密仪器，可实现灵活的供油方式；混合供油系统则适用于大型和小型设备相结合的场景，可实现集中与分散供油的结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冷却系统的维护与保养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https://d.book118.com/388032110035006032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2024-09-09T14:41:00.729</cp:lastPrinted>
  <dcterms:created xsi:type="dcterms:W3CDTF">2024-09-09T06:41:00Z</dcterms:created>
  <dcterms:modified xsi:type="dcterms:W3CDTF">2024-09-09T06:41:02Z</dcterms:modified>
</cp:coreProperties>
</file>