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B04A9-1C9D-49A5-8324-57D3AB76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DB897-503E-4A37-87E1-920898CBC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4857A-4E50-49F4-BD55-0D32FC71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2C2F3-7DCB-46F8-B9E1-52E66C347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F2528-F9BE-4D51-B0AD-D49D0C336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48DFF-44EF-4458-8027-3C48983B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3D505-CAA5-4F78-97F0-802DB707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E9924-8B14-478D-B01C-16C30075A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31BB8-18D8-46EF-8F9F-76E054C0D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008E2-2C24-46FD-ABB9-AB93AF79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0D684-B46D-4F76-AF74-4F5B8BBDE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21430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延伸阅读与速读技巧手册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阅读的重要性与意义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速读原理及基本技巧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不同类型文本的速读策略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延伸阅读与速读的实践应用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阅读的重要性与意义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32" b="1723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938" b="1893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增进语言表达能力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阅读能够丰富我们的词汇量，提升语言表达能力，使我们更能够准确、生动地表达自己的想法。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拓展知识领域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通过阅读，我们可以接触到各种领域的知识和信息，从而拓展自己的知识视野，提升个人素养。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深化对世界的理解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阅读不仅让我们了解更多的信息和知识，还能帮助我们深化对世界的理解，形成自己的独特见解。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提高个人素养和知识水平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415" b="541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阅读能够激发我们的创新思维，让我们从不同的角度思考问题，寻找新的解决方案。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通过阅读，我们可以学会批判性地思考问题，不盲目接受他人的观点，而是根据自己的判断和分析做出决策。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拓宽思维视野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阅读能够拓宽我们的思维视野，让我们接触到不同的文化和思想，从而增强我们的思维能力和包容性。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拓宽视野，增强思维能力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通过培养良好的阅读习惯，如定时阅读、做读书笔记等，我们可以提高阅读效率，更好地吸收和利用阅读所得的知识和信息。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提高阅读效率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阅读本身是一种享受过程，通过阅读我们可以体验到不同的情感和人生经历，丰富自己的精神世界。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享受阅读过程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93" r="23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阅读能够培养我们的终身学习习惯，让我们保持持续学习的动力和兴趣，不断提升自己的能力和素质。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培养终身学习习惯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培养良好阅读习惯，享受阅读乐趣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延伸阅读方法与技巧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确定个人兴趣与需求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选择自己感兴趣或需要的主题和领域，使阅读更具针对性和吸引力。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评估材料难度与水平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根据自己的阅读能力和水平，选择适当难度的阅读材料，避免过于简单或复杂。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多样化阅读材料类型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选择不同类型的阅读材料，如书籍、杂志、报纸、博客等，以拓宽视野和增加阅读体验。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选择合适自己的阅读材料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制定合理的时间表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根据自己的时间和进度，制定切实可行的阅读时间表，确保按计划进行。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调整计划与进度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根据实际情况灵活调整阅读计划和进度，保持阅读的持续性和动力。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设定明确的阅读目标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制定具体的阅读计划和目标，如每周阅读一本书或每天阅读一定数量的文章。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制定合理阅读计划与目标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速读法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采用快速浏览和略读的方式，迅速了解文章大意和重点，提高阅读速度。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对重要或难以理解的部分进行深入阅读和思考，加深理解和记忆。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主题阅读法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围绕一个主题或领域进行广泛阅读，形成系统化的知识和思维框架。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笔记与总结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在阅读过程中做笔记和总结，有助于加深理解和记忆，同时方便回顾和复习。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运用多种阅读方法提高效率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速读原理及基本技巧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阅读过程中的理解与记忆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速读不仅要求快速浏览文本，还要求在阅读过程中进行有效的理解和记忆。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眼球运动与阅读速度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人的眼球在阅读时会进行快速的眼跳和短暂的注视，通过训练可以优化眼球运动，提高阅读速度。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大脑处理信息的速度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大脑处理信息的速度远超过眼球阅读的速度，通过训练可以提高大脑对信息的处理效率。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速读原理简介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通过特定的视觉训练练习，如视点移动训练、视幅扩展训练等，提高眼球运动的灵活性和准确性。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眼动控制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833" b="2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阅读时的视线引导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74" r="229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学会控制眼球的运动，减少回视和重复阅读，使眼球更加高效地在文本上移动。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使用手指或笔尖等辅助工具引导视线，帮助眼球更加顺畅地移动，提高阅读速度。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视觉训练与眼动控制技巧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https://d.book118.com/388032143001006042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2024-09-20T21:56:41.431</cp:lastPrinted>
  <dcterms:created xsi:type="dcterms:W3CDTF">2024-09-20T13:56:41Z</dcterms:created>
  <dcterms:modified xsi:type="dcterms:W3CDTF">2024-09-20T13:56:43Z</dcterms:modified>
</cp:coreProperties>
</file>