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86503-2616-4111-B3B0-8B146750E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0D942-49F4-4CE3-9D04-21CEBE5D1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4A700-1DB7-4AE4-88CE-37E4EDB8B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ED237-E420-435E-AC17-60A4DB36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1F25AD-D2B2-44E0-984B-DCC847302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A81CE-1401-45CD-BDDD-8A79271B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71DE9-64CF-4DC9-9EC8-AF6D631A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4B6E2-06DA-4FBE-912F-20F1D7EF4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3FD2D-95BF-4341-8E93-17118BDD3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1BF6F-40EA-493C-9808-FC9213BD0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66615-3599-4209-982A-3F586DE8A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3406514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《企业与公司法》ppt课件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企业与公司法概述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企业的设立与组织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公司的设立与组织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企业与公司的管理和监督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企业与公司的法律责任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企业与公司法概述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企业是指依法设立，以营利为目的，自主经营、自负盈亏的经济组织。公司是指依照公司法设立的，以营利为目的的企业法人。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企业可以根据组织形式、行业类型、经营模式等不同标准进行分类。公司则可以分为有限责任公司、股份有限公司、一人有限责任公司等类型。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企业与公司的定义和分类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61" r="281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81" r="300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企业与公司法是调整企业与公司设立、运营、变更和解散过程中所发生的经济关系的法律规范的总称。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企业与公司法通过规范企业与公司的行为，保护各方利益，维护市场秩序，促进经济发展。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企业与公司法的概念和作用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企业与公司法的历史可以追溯到古代商法的发展，随着社会经济的不断发展和法律制度的不断完善，企业与公司法逐渐形成了独立的法律体系。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随着市场经济的发展和全球化的推进，企业与公司法不断完善和更新，以适应新的经济形势和社会需求。未来，企业与公司法将继续发展，以更好地服务于经济发展和社会进步。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企业与公司法的历史和发展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企业的设立与组织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企业设立必须符合法律法规的规定，具备相应的注册资本、股东、经营范围等条件。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企业设立需要经过企业名称预先核准、申请设立登记、领取营业执照等程序。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企业的设立条件和程序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组织形式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企业可以根据自身情况和业务需求选择不同的组织形式，如有限责任公司、股份有限公司、合伙企业等。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企业的组织结构包括股东会、董事会、监事会等治理机构和总经理、部门等管理机构，不同组织形式的企业结构也有所不同。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企业的组织形式和结构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企业的变更和终止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企业在经营过程中，可以进行名称、住所、经营范围等事项的变更，需要依法进行申请和登记。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终止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企业终止时需要进行清算、注销登记等程序，同时需要依法进行税务清算和工商注销等手续。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公司的设立与组织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https://d.book118.com/388034065143006033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2024-09-12T03:10:44.425</cp:lastPrinted>
  <dcterms:created xsi:type="dcterms:W3CDTF">2024-09-11T19:10:44Z</dcterms:created>
  <dcterms:modified xsi:type="dcterms:W3CDTF">2024-09-11T19:10:46Z</dcterms:modified>
</cp:coreProperties>
</file>