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0839B-ADCF-4D31-AFB1-A8EC35173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449F4-CB85-408A-8232-E660D82A5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50E14-361C-422B-B9FE-FC4606C9A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416C3C-95E9-460F-AEBE-6EB975248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2E437A-F987-496C-B55E-457CE8987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8C93BF-BAC4-4B47-8443-0F8D53506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6DB67D-7251-40B8-ACA6-2C2F70C81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173D81-493F-4FF5-B8B3-93E35D6CB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CFFFCC-5BE4-419A-B551-4588F13EB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4E792-48FB-4937-9881-9C956A9A1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BFB41-8034-42D9-9207-70E421D96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35057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护理礼仪求职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护理礼仪的基本原则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护理礼仪的具体要求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护理礼仪在求职中的应用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护理礼仪的实践与提升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84" r="3348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26" r="330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81" r="336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护理礼仪是护理职业形象的重要组成部分，是护理人员素质和修养的体现。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护理礼仪是指护理人员在工作中遵循的一系列行为规范和准则，包括语言、举止、态度等方面的要求。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良好的护理礼仪能够增强患者对护理人员的信任感，提高患者满意度，从而提高服务质量。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促进沟通与合作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500" r="17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护理礼仪是护理人员与患者及其家属之间沟通的桥梁，能够促进双方的有效沟通与合作。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良好的护理礼仪有助于提升护理职业形象，增强护理人员的专业性和社会认可度。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41" b="2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91" b="29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护理礼仪起源于古代的医疗实践中，当时人们已经开始注重医护人员的行为举止和语言规范。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随着医学和护理学的发展，护理礼仪逐渐形成了一套完整的体系，并不断得到完善和发展。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在现代医疗护理实践中，护理礼仪已经成为必备的职业素质，对于提高医疗质量和患者满意度具有重要意义。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护理礼仪的基本原则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在护理过程中，应尊重患者的隐私、人格和尊严，避免任何形式的歧视和侮辱。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750" b="14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208" r="72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与同事相处时，应相互尊重，平等对待，共同协作，避免产生冲突和矛盾。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尊重同事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保持自尊自爱，维护个人形象，对自己的职业能力和人格魅力充满信心。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尊重自己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在护理工作中，应真诚对待患者和同事，避免虚假和欺骗行为。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真诚待人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关注患者的病情和心理状态，用心倾听患者诉求，提供真诚的关心和支持。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真诚关心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对于工作中的问题和不足，应积极反馈并寻求改进，以促进护理质量的提高。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真诚反馈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真诚原则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333" r="18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规范语言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使用礼貌、规范的语言与患者和同事交流，避免使用不当的言辞和语气。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严格遵守医院的各项规章制度和操作规程，确保护理工作的规范性和安全性。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规范行为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保持良好的仪容仪表和行为举止，符合职业形象和道德标准。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适度热情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在护理工作中，应保持适度的热情和耐心，避免过度热情或冷漠无情。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适度表达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在沟通交流中，应适度表达自己的观点和情感，避免过于直白或含糊其辞。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适度关心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对患者的情况进行适度的关心和询问，避免过度干涉或漠不关心。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适度原则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护理礼仪的具体要求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https://d.book118.com/388035057012006044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2024-09-23T21:56:46.780</cp:lastPrinted>
  <dcterms:created xsi:type="dcterms:W3CDTF">2024-09-23T13:56:46Z</dcterms:created>
  <dcterms:modified xsi:type="dcterms:W3CDTF">2024-09-23T13:56:48Z</dcterms:modified>
</cp:coreProperties>
</file>