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03A7B-1CEA-45FA-BC31-7259BED1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58F3E-E84B-4A4F-9900-4BF99BF9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B78A-556A-47CD-A28B-EBF3980F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5A1CD-A890-4D25-AA94-B6A1725E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67904-2160-4C28-9950-EF19FFCE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FAD44-8977-40ED-86C3-CEA95B1A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72819-29D6-4F2E-B424-3CFDE76F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B3966-F2D4-4686-9301-B0E28238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E4C89-8720-4F4D-A3C4-F17812E9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2CC39-54E3-4002-9BAD-5F36D6FF7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FCEF-1541-4244-804C-E05F03AF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6024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期--妊娠诊断\n## 1.妊娠期的基本概念与重要性\n### 1.1妊娠期的定义与阶段划分\n### 1.2妊娠期对母亲与胎儿的影响\n### 1.3妊娠期管理的意义与价值\n## 2.妊娠诊断的方法与技巧\n### 2.1临床表现与症状的观察\n### 2.2实验室检查与诊断技术\n### 2.3影像学检查在妊娠诊断中的应用\n## 3.早期妊娠的诊断与处理\n### 3.1早期妊娠的临床表现与诊断\n### 3.2早期妊娠的实验室检查与诊断技术\n### 3.3早期妊娠的处理与干预措施\n## 4.中晚期妊娠的诊断与处理\n### 4.1中晚期妊娠的临床表现与诊断\n### 4.2中晚期妊娠的实验室检查与诊断技术\n### 4.3中晚期妊娠的处理与干预措施\n## 5.妊娠期并发症的诊断与处理\n### 5.1妊娠期高血压疾病的诊断与处理\n### 5.2妊娠期糖尿病的诊断与处理\n### 5.3妊娠期贫血的诊断与处理\n## 6.妊娠期合并症的诊断与处理\n### 6.1妊娠合并心脏病的诊断与处理\n### 6.2妊娠合并肝病的诊断与处理\n### 6.3妊娠合并肾病的诊断与处理\n## 7.妊娠期的营养与保健\n### 7.1妊娠期的营养需求与补充\n### 7.2妊娠期的运动与锻炼\n### 7.3妊娠期的心理调适与护理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妊娠期--妊娠诊断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妊娠期的基本概念与重要性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组合 2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3" name="组合 26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妊娠期是指从受孕到分娩的整个过程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受孕：精子和卵子结合形成受精卵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分娩：胎儿从母体产出的过程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组合 26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妊娠期通常分为三个阶段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早期妊娠：受孕至孕13周末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中期妊娠：孕14周至孕27周末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晚期妊娠：孕28周至孕40周末</a:t>
                </a:r>
                <a:endParaRPr/>
              </a:p>
            </p:txBody>
          </p:sp>
          <p:pic>
            <p:nvPicPr>
              <p:cNvPr id="2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组合 27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每个阶段的生理和心理变化不同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早期妊娠：胎儿发育较快，孕妇可能出现恶心、呕吐等早孕反应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中期妊娠：胎儿发育稳定，孕妇身体逐渐适应妊娠状态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晚期妊娠：胎儿发育接近成熟，孕妇需准备分娩</a:t>
                </a:r>
                <a:endParaRPr/>
              </a:p>
            </p:txBody>
          </p:sp>
          <p:pic>
            <p:nvPicPr>
              <p:cNvPr id="2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妊娠期的定义与阶段划分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妊娠期对母亲的影响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生理变化：体重增加、乳房发育、子宫扩张等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心理变化：焦虑、抑郁、兴奋等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妊娠期对胎儿的影响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生长发育：各器官系统逐渐发育成熟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胎儿环境：母体提供的营养、氧气和抗体等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妊娠期对母亲与胎儿的影响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妊娠期管理是指对孕妇和胎儿进行全面的监测和干预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监测：定期进行产前检查，观察胎儿发育和孕妇身体状况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干预：针对可能出现的问题，采取相应的措施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妊娠期管理的意义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保障孕妇和胎儿的健康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减少妊娠期并发症和合并症的发生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提高分娩质量和新生儿存活率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妊娠期管理的意义与价值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妊娠诊断的方法与技巧</a:t>
            </a:r>
            <a:endParaRPr/>
          </a:p>
        </p:txBody>
      </p:sp>
      <p:sp>
        <p:nvSpPr>
          <p:cNvPr id="3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临床表现与症状的观察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6" name="组合 3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7" name="组合 32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停经：月经未按时来潮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恶心、呕吐：早孕反应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乳房胀痛：乳腺发育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尿频：子宫压迫膀胱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2" name="组合 33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妊娠症状的观察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观察孕妇的体重、血压、脉搏等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注意孕妇的饮食习惯、睡眠状况等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了解孕妇的心理状态和情绪变化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实验室检查与诊断技术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9" name="组合 3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40" name="组合 33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妊娠试验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检测孕妇尿液中的绒毛膜促性腺激素（hCG）水平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判断是否怀孕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5" name="组合 34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B超检查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观察胎儿的大小、形态和发育情况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检测胎心率、羊水量等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0" name="组合 34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血常规、尿常规、肝肾功能等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评估孕妇的营养状况和生化指标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</a:t>
                </a:r>
                <a:endParaRPr/>
              </a:p>
            </p:txBody>
          </p:sp>
          <p:sp>
            <p:nvSpPr>
              <p:cNvPr id="3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禁忌在妊娠期进行X线检查，以免对胎儿造成不良影响</a:t>
                </a:r>
                <a:endParaRPr/>
              </a:p>
            </p:txBody>
          </p:sp>
        </p:grpSp>
        <p:grpSp>
          <p:nvGrpSpPr>
            <p:cNvPr id="3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endParaRPr/>
              </a:p>
            </p:txBody>
          </p:sp>
          <p:sp>
            <p:nvSpPr>
              <p:cNvPr id="3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尽量避免在妊娠期进行CT检查，如有必要，应采取防护措施</a:t>
                </a:r>
                <a:endParaRPr/>
              </a:p>
            </p:txBody>
          </p:sp>
        </p:grpSp>
        <p:grpSp>
          <p:nvGrpSpPr>
            <p:cNvPr id="3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endParaRPr/>
              </a:p>
            </p:txBody>
          </p:sp>
          <p:sp>
            <p:nvSpPr>
              <p:cNvPr id="3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B超检查：安全性高，可了解胎儿发育和宫内情况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彩超检查：可观察胎儿血流动力学，评估胎儿宫内安危</a:t>
                </a:r>
                <a:endParaRPr/>
              </a:p>
            </p:txBody>
          </p:sp>
        </p:grpSp>
      </p:grpSp>
      <p:pic>
        <p:nvPicPr>
          <p:cNvPr id="3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影像学检查在妊娠诊断中的应用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早期妊娠的诊断与处理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早期妊娠的临床表现与诊断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早期妊娠的临床表现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停经：月经未按时来潮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恶心、呕吐：早孕反应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乳房胀痛：乳腺发育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尿频：子宫压迫膀胱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早期妊娠的诊断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妊娠试验：检测孕妇尿液中的hCG水平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B超检查：观察胎儿的大小、形态和发育情况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妊娠试验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检测孕妇尿液中的绒毛膜促性腺激素（hCG）水平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判断是否怀孕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观察胎儿的大小、形态和发育情况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检测胎心率、羊水量等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早期妊娠的实验室检查与诊断技术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4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4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4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47" name="组合 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48" name="组合 47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4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心理辅导：缓解孕妇的焦虑和抑郁情绪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49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5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营养指导：合理安排孕妇的饮食，补充足够的营养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51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5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休息与运动：保持充足的休息，适当进行孕妇运动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53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5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孕期教育：了解妊娠期的相关知识，为分娩做好准备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早期妊娠的处理与干预措施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中晚期妊娠的诊断与处理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中晚期妊娠的临床表现与诊断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2" name="组合 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3" name="组合 6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中晚期妊娠的临床表现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腹部逐渐增大：胎儿发育和羊水增多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胎动：胎儿在宫内的活动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水肿：下肢和脚踝出现水肿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8" name="组合 6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中晚期妊娠的诊断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B超检查：观察胎儿的大小、形态和发育情况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胎心率监测：评估胎儿的生命体征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https://d.book118.com/388036024142006040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妊娠期--妊娠诊断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2024-09-19T13:51:21.509</cp:lastPrinted>
  <dcterms:created xsi:type="dcterms:W3CDTF">2024-09-19T05:51:21Z</dcterms:created>
  <dcterms:modified xsi:type="dcterms:W3CDTF">2024-09-19T05:51:23Z</dcterms:modified>
</cp:coreProperties>
</file>