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6A3EB-D42B-4822-8086-1E1B8B3F5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DEEAE-3713-4C80-8CF5-906286F92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AA236-0DA4-4EAC-BBB5-D4886F07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CDAA1-6A6C-44AA-95E2-A0273A1FF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C2549-115F-4E13-ACDF-FE958A72B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A8C26C-08A6-448B-B0B6-9D58711A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1BCC9-2345-40D9-8E27-FF620A820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82FAC-25DF-4D33-972A-AEE45E49A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4BB97-69BE-4ED0-982E-3357D4ACB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E241B-43E7-44FF-AF6F-54C049F69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5CD28-C811-4884-AC5B-E63ED247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611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员工安全制度培训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安全制度考核与评估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安全制度实践与改进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培训目的与意义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通过培训使员工了解安全制度的重要性，增强安全意识，预防安全事故的发生。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保障企业生产安全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培训有助于员工了解和遵守安全制度，规范自身行为，降低人为因素导致的安全风险。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通过培训提高员工的安全素质，确保企业生产活动的安全顺利进行。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91" r="26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提升员工综合素质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员工安全制度培训有助于提升员工的综合素质，增强员工的责任感和使命感。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减少企业损失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通过培训降低安全事故发生的概率，减少企业的经济损失和不良影响。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员工安全制度培训是实现企业可持续发展的重要保障，有利于提升企业的整体竞争力。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所有员工必须严格遵守公司的安全规章制度，不得违反操作规程或安全规定。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遵守安全规章制度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员工应熟练掌握安全操作规程，并在工作中严格遵守，以确保自身和他人的安全。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执行安全操作规程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员工应积极参加安全培训，提高自身的安全意识和技能，不断增强安全防范能力。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参与安全培训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员工在使用机械设备时，必须严格遵守机械安全操作规程，确保机械的正常运转和自身的安全。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机械安全操作规程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员工在使用电气设备时，应遵循电气安全操作规程，避免发生触电、电击等电气事故。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电气安全操作规程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83" b="1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员工应掌握消防安全操作规程，正确使用消防器材，及时扑灭初起火灾，并迅速疏散人员。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消防安全操作规程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火灾应急措施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员工应熟悉火灾应急预案，知道如何报警、疏散、使用消防器材等，以便在火灾发生时能够迅速应对。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化学品泄漏应急措施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员工应了解常见化学品的性质和危险性，掌握化学品泄漏时的应急处理措施，以降低事故风险。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员工应掌握基本的急救知识和技能，如心肺复苏、止血包扎等，以便在发生意外伤害时能够及时进行自救和互救。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安全制度培训内容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掌握消防安全知识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员工应了解消防法规、火灾预防措施、灭火器的使用方法以及火场逃生技巧，提高应对火灾的能力。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https://d.book118.com/388036117022006030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2024-09-06T08:26:52.889</cp:lastPrinted>
  <dcterms:created xsi:type="dcterms:W3CDTF">2024-09-06T00:26:52Z</dcterms:created>
  <dcterms:modified xsi:type="dcterms:W3CDTF">2024-09-06T00:26:54Z</dcterms:modified>
</cp:coreProperties>
</file>