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74F2B4-7874-41D8-9ABB-A2A7AC0ADB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43FDF3-EFC4-4181-931B-87C1987744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099D1E-F7A3-4905-A733-5F062547B4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341D7C-B3AF-4672-97A9-65960D3371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89AE746-B1FC-4668-90C6-2E4993C705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2C10F57-E9FD-4FA0-985F-33940E0B5C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80CA94E-AED2-4647-9C9C-4204ED7C4B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C67221-4D4B-449B-B618-1723A6BCC7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633CDF-911F-421A-8629-38DFF8615A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7242C4-EA90-4AEB-99AF-FF8BFDC07C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C893CE-C6F2-46D0-B723-A81621C143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803612102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梅毒诊断治疗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梅毒概述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梅毒诊断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梅毒治疗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预防与控制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病例分享与讨论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梅毒概述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梅毒是由苍白（梅毒）螺旋体引起的慢性、系统性性传播疾病。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7957" b="7957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149" b="14149"/>
          <a:stretch>
            <a:fillRect/>
          </a:stretch>
        </p:blipFill>
        <p:spPr>
          <a:xfrm>
            <a:off x="0" y="1477241"/>
            <a:ext cx="12193201" cy="437134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7868425" y="4586931"/>
            <a:ext cx="4324775" cy="126165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65027" y="4586931"/>
            <a:ext cx="1003399" cy="1261658"/>
          </a:xfrm>
          <a:prstGeom prst="rect">
            <a:avLst/>
          </a:prstGeom>
          <a:solidFill>
            <a:srgbClr val="404040">
              <a:alpha val="100000"/>
            </a:srgb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7992463" y="4527198"/>
            <a:ext cx="4076700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根据病程和症状，梅毒可分为早期梅毒和晚期梅毒。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</a:t>
              </a:r>
            </a:p>
          </p:txBody>
        </p:sp>
      </p:grpSp>
      <p:sp>
        <p:nvSpPr>
          <p:cNvPr id="28" name="Freeform 28"/>
          <p:cNvSpPr/>
          <p:nvPr/>
        </p:nvSpPr>
        <p:spPr>
          <a:xfrm>
            <a:off x="7084983" y="4936017"/>
            <a:ext cx="563486" cy="563486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梅毒诊断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通过暗视野显微镜观察梅毒螺旋体的形态和运动特征，用于早期梅毒的诊断。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暗视野显微镜检查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血清学试验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脑脊液检查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检测梅毒螺旋体抗体，包括非螺旋体抗原试验和螺旋体抗原试验，用于确诊梅毒感染。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对于神经梅毒的诊断，需要进行脑脊液检查，检测脑脊液中的抗体和细胞计数。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实验室检查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观察皮肤和黏膜的病变，如硬下疳、扁平湿疣等，有助于早期诊断梅毒。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皮肤黏膜表现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淋巴结肿大是梅毒常见的表现之一，医生会通过触诊和超声检查等方法进行检查。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淋巴结肿大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神经梅毒可出现头痛、呕吐、颈强直等症状，医生会进行神经系统检查和脑脊液检查以确诊。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神经系统症状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临床检查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诊断标准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患者有高危性行为、血液接触等梅毒传播途径的接触史。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出现梅毒的典型症状和体征，如硬下疳、淋巴结肿大等。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血清学试验或脑脊液检查阳性，或暗视野显微镜检查发现梅毒螺旋体。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排除其他类似症状的疾病，如生殖器疱疹、尖锐湿疣等。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流行病学史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临床表现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实验室检查阳性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排除其他疾病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梅毒治疗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青霉素治疗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青霉素是治疗梅毒的首选药物，通过注射给药，可有效杀死梅毒螺旋体，治愈率高。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抗生素治疗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除了青霉素外，其他抗生素如头孢曲松钠、红霉素等也可用于治疗梅毒，尤其适用于对青霉素过敏的患者。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药物治疗周期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梅毒的治疗周期通常较长，需要持续数周乃至数月，患者需按时按量服药，不可自行停药或更改治疗方案。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https://d.book118.com/388036121022006030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2024-09-06T08:26:53.042</cp:lastPrinted>
  <dcterms:created xsi:type="dcterms:W3CDTF">2024-09-06T00:26:53Z</dcterms:created>
  <dcterms:modified xsi:type="dcterms:W3CDTF">2024-09-06T00:26:55Z</dcterms:modified>
</cp:coreProperties>
</file>