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250E13-C402-4E52-99F8-3D9A39F5CE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B6886-91EC-423C-9F7B-325FB066E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1BD373-FCC7-42F6-B66E-95108423A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E7AAFC-75BF-482A-96E0-AFF8549EDC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63C808-2FE3-4C1F-AEC4-CB37D827CC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17A4F0-F593-47F4-B719-8299DF1287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FE8A09-DC61-4534-ACEF-E5E5838541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DF6544-A055-49D9-AE87-6639056527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38B23B-A913-45D9-BE9A-F1C81489E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61EF7-BFED-4EAA-A15E-751CAFF4B7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16A5B1-2276-4C25-8CDA-45ACD6832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36131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单价数量和总价 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单价、数量和总价的基本概念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单价、数量和总价的关系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单价、数量和总价在实际生活中的应用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单价、数量和总价的数学模型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单价、数量和总价的计算技巧</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425" b="1">
                <a:solidFill>
                  <a:schemeClr val="accent1">
                    <a:alpha val="100000"/>
                  </a:schemeClr>
                </a:solidFill>
                <a:latin typeface="STSong"/>
                <a:ea typeface="STSong"/>
                <a:cs typeface="STSong"/>
              </a:rPr>
              <a:t>单价、数量和总价的基本概念</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单价是指单位商品或服务的价格，通常用于表示商品或服务的价值。</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单价的概念</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单价通常由商品或服务的总价值除以数量得到，即单价=总价÷数量。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单价的计算方法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单价的概念和计算方法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09" b="57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数量是指商品或服务的数量或单位数，用于表示购买或使用的数量。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数量通常通过计数或测量得到，例如购买商品时，数量可以通过点数商品的数量或查看商品的包装上的数量标签来得知。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数量的概念和计算方法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数量的计算方法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数量的概念</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总价的概念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总价是指商品或服务的总价值，通常由单价和数量的乘积得到。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总价的计算方法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总价=单价×数量。例如，如果一件衣服的单价是100元，购买了3件，那么总价就是100元×3=300元。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总价的概念和计算方法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425" b="1">
                <a:solidFill>
                  <a:schemeClr val="accent1">
                    <a:alpha val="100000"/>
                  </a:schemeClr>
                </a:solidFill>
                <a:latin typeface="STSong"/>
                <a:ea typeface="STSong"/>
                <a:cs typeface="STSong"/>
              </a:rPr>
              <a:t>单价、数量和总价的关系</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商品或服务的每一个单位的价格。</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单价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购买或销售的商品或服务的数量。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单价与数量的关系表现为商品或服务的总价，即单价乘以数量等于总价。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单价与数量的关系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单价：同上。</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总价：商品或服务的所有单位的价格之和。</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总结：单价与总价的关系是单价的累加，即单价乘以数量等于总价。</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单价与总价的关系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数量：同上。</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总价：同上。</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总结：数量与总价的关系是数量的累加，即数量乘以单价等于总价。</a:t>
            </a:r>
          </a:p>
        </p:txBody>
      </p:sp>
      <p:pic>
        <p:nvPicPr>
          <p:cNvPr id="8" name="Picture 8"/>
          <p:cNvPicPr>
            <a:picLocks noChangeAspect="1"/>
          </p:cNvPicPr>
          <p:nvPr/>
        </p:nvPicPr>
        <p:blipFill>
          <a:blip r:embed="rId2"/>
          <a:srcRect t="28977" b="28977"/>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数量与总价的关系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https://d.book118.com/388036131052006023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2024-08-29T22:00:22.930</cp:lastPrinted>
  <dcterms:created xsi:type="dcterms:W3CDTF">2024-08-29T14:00:22Z</dcterms:created>
  <dcterms:modified xsi:type="dcterms:W3CDTF">2024-08-29T14:00:24Z</dcterms:modified>
</cp:coreProperties>
</file>