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6F58A-B3BD-4CA8-9AFE-8F4435380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BA313-FBF6-4006-B6CE-A10B4728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B03D0-7D10-4368-A816-969BE797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66E2E-219C-47D5-8DCC-B53BA058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4FF1A-0BFC-4F14-8560-B51048BF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0C3ED-617C-4CD2-BDD0-DFF979EE0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D6E9B-89BF-4E8D-A9AB-62E7E31ED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41C12-34FD-46AB-916A-B01CF53A9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69E3F-B96A-4ECB-82D2-7915941F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41B2C-F874-4B0E-A4B2-82472AB31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F21EA-E6FE-4817-BE91-85759552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7016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膈肌电活动指导机械通气撤机的临床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膈肌电活动与机械通气撤机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临床应用膈肌电活动指导机械通气撤机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膈肌电活动指导机械通气撤机的效果评估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机械通气是治疗呼吸衰竭的重要手段，但长期使用可能导致呼吸肌萎缩和功能障碍。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膈肌电活动是呼吸肌功能的重要指标，能够反映膈肌的收缩和舒张状态。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膈肌电活动指导机械通气撤机有助于评估患者的呼吸肌功能，从而制定个体化的撤机方案。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Freeform 21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Freeform 29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探讨膈肌电活动指导机械通气撤机的临床效果。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分析膈肌电活动与呼吸肌功能的相关性。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评估膈肌电活动指导机械通气撤机对患者康复的影响。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膈肌电活动与机械通气撤机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膈肌电活动的异常可能导致呼吸衰竭和机械通气依赖，需要进一步了解其生理机制。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膈肌电活动是呼吸运动的重要生理过程，通过产生电信号来驱动呼吸运动。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膈肌电活动的正常与否直接关系到呼吸功能和气体交换，对于维持生命至关重要。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膈肌电活动的生理机制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机械通气撤机的标准主要包括患者的呼吸功能恢复情况、血气分析指标以及患者的意识状态等。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撤机流程一般包括逐步降低呼吸机支持力度、评估患者情况、确定撤机时间等步骤。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在撤机过程中，需要密切监测患者的生命体征和血气分析指标，以确保患者安全。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机械通气撤机的标准与流程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膈肌电活动的变化可以反映患者的呼吸功能恢复情况，对于预测撤机成功与否具有重要意义。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通过监测膈肌电活动，可以及时发现患者的呼吸肌疲劳或呼吸衰竭，从而及时调整治疗方案或重新考虑撤机计划。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膈肌电活动的监测可以为临床医生提供更加客观和准确的依据，以指导机械通气撤机的决策。</a:t>
            </a:r>
          </a:p>
        </p:txBody>
      </p:sp>
      <p:sp>
        <p:nvSpPr>
          <p:cNvPr id="9" name="Freeform 9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膈肌电活动与撤机成功的关系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临床应用膈肌电活动指导机械通气撤机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膈肌电活动的监测方法包括表面电极法和侵入式电极法。表面电极法适用于监测膈肌的电活动，而侵入式电极法则可以更准确地记录膈肌的电位变化。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监测膈肌电活动的设备通常与呼吸机相连，实时监测膈肌的电活动，并将数据传输到计算机或专用设备进行分析。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监测膈肌电活动时应选择适当的电极放置位置，以确保准确记录膈肌的电活动。同时，应定期校准设备，以确保数据的准确性。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膈肌电活动的监测方法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https://d.book118.com/388037016115006044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2024-09-25T00:49:55.470</cp:lastPrinted>
  <dcterms:created xsi:type="dcterms:W3CDTF">2024-09-24T16:49:55Z</dcterms:created>
  <dcterms:modified xsi:type="dcterms:W3CDTF">2024-09-24T16:49:57Z</dcterms:modified>
</cp:coreProperties>
</file>