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FB51D-A609-4FA5-964F-121F4818D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8E0BF-401B-4A57-95B9-BD2F455D9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E19F5-7F2B-45B6-B75A-8CF3A8121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E0787-F49F-4854-8B70-4140769A7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8E8D19-B772-4F46-AD10-953FD9199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27B80-C35E-4BD0-AE45-C6719D95F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FC425E-4710-4B17-9B8A-3E9B2B96E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24736-B79C-4B00-B306-6CB695E7E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849CE-B2AD-41A7-AFB8-12E056E50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D621D-1AE4-4CEF-B0FD-D1A502276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35728-F93D-4384-8E5F-F8FFC9E74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3703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入中出院护理措施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住院期间护理措施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当前，入中出院护理措施已经成为医疗体系的重要组成部分，旨在提高患者的治疗效果和生活质量。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随着医疗技术的不断发展和人们对健康需求的日益增长，入中出院护理措施在医疗体系中扮演着越来越重要的角色。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入中出院护理措施旨在确保患者在住院期间得到全面、专业的护理，促进患者康复，减少并发症和复发风险。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入中出院护理措施的实施有助于提高医疗质量和患者满意度，降低医疗成本和资源浪费，促进医患关系的和谐发展。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护理人员应以热情、友好的态度接待患者，并帮助患者熟悉医院环境。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在患者入院后，护理人员应对患者的病情状况、自身认知情况进行了解和评估。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患者接待与评估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疾病知识宣教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向患者及家属介绍疾病相关知识，提高其对疾病的认知水平。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治疗方式及效果介绍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向患者及家属介绍治疗方式、效果及可能出现的副作用。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日常护理指导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指导患者及家属进行正确的日常护理，包括饮食、休息、锻炼等方面。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向患者介绍医院环境、病房设施、安全须知等。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向患者介绍医院提供的各种设施及其使用方法，如卫生间、空调、呼叫系统等。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环境介绍与设施介绍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住院期间护理措施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https://d.book118.com/388037033010006050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2024-09-29T14:08:05.651</cp:lastPrinted>
  <dcterms:created xsi:type="dcterms:W3CDTF">2024-09-29T06:08:05Z</dcterms:created>
  <dcterms:modified xsi:type="dcterms:W3CDTF">2024-09-29T06:08:07Z</dcterms:modified>
</cp:coreProperties>
</file>