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6ED676-299F-42FB-AE46-0ECD13AD8D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39CCA2-262C-4C62-A216-154E94863D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515B701-1233-4CCB-96DA-27A831FFE3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05B6B27-B75C-40A0-95CA-95ED184B89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65D7B8-D9B5-4F59-B29E-1F44D10221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7AB0296-B0B5-42DF-BC95-C513CDBC6F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E09C639-24FC-4590-B3E3-69A5E95A69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BF3728-6F4E-480C-8CBB-D2DB10FA5D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01870F-2C9D-4CDA-8313-6288F4D79D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1AC3B3-53FD-4AE9-9339-B71C1CD6C5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C72413-FDFE-4E69-9553-B6C161C69E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0370571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数据安全的风险评估</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汇报人：XX</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数据安全概述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风险评估方法</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数据安全风险识别</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数据安全风险评估实践</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数据安全风险防范措施</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总结与展望</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引言</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识别和分析组织内部及外部环境中可能对数据安全构成威胁的风险因素，为制定有效的数据安全策略提供决策支持。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评估目的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随着信息技术的快速发展，数据已成为组织的核心资产。然而，数据泄露、篡改或破坏等安全事件频发，对组织的声誉、财务和运营造成严重影响。因此，对数据安全风险进行全面评估至关重要。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评估背景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评估范围</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组织内部环境</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包括网络架构、信息系统、数据存储和处理设施等。</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组织外部环境</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包括供应链、合作伙伴、法律法规、市场竞争等。</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数据类型</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覆盖结构化数据（如数据库中的信息）和非结构化数据（如文档、图片、视频等）。</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风险类型</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包括技术风险（如系统漏洞、恶意软件等）、管理风险（如策略不完善、人为失误等）以及合规风险（如违反数据保护法规等）。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数据安全概述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数据安全定义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数据安全是指通过采取必要措施，确保数据的保密性、完整性和可用性，防止数据被未经授权的访问、泄露、破坏或篡改。</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数据安全涉及数据的整个生命周期，包括数据的收集、存储、处理、传输和使用等各个环节。</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数据安全能够确保个人敏感信息不被泄露，保护个人隐私不受侵犯。</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保护个人隐私</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对于企业而言，数据是重要的资产，数据安全能够防止商业机密泄露，维护企业的核心竞争力和经济利益。</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维护企业利益</a:t>
            </a:r>
          </a:p>
        </p:txBody>
      </p:sp>
      <p:pic>
        <p:nvPicPr>
          <p:cNvPr id="10" name="Picture 10"/>
          <p:cNvPicPr>
            <a:picLocks noChangeAspect="1"/>
          </p:cNvPicPr>
          <p:nvPr/>
        </p:nvPicPr>
        <p:blipFill>
          <a:blip r:embed="rId3"/>
          <a:srcRect l="21875" r="21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542" r="175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数据安全对于国家安全和稳定至关重要，能够防止敏感信息被敌对势力获取，维护国家的政治、经济和社会安全。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保障国家安全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数据安全重要性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613" b="361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4" r="24"/>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恶意攻击</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数据泄露</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内部威胁</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供应链风险</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数据安全威胁类型</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包括黑客攻击、病毒、蠕虫等，旨在破坏数据的保密性、完整性和可用性。</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企业内部员工或合作伙伴的非法访问或泄露数据行为。</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由于技术漏洞或管理不当导致数据被未经授权的人员获取。</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供应链中的漏洞可能导致数据泄露或被篡改。</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风险评估方法</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概率风险评估</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通过分析历史数据，确定威胁发生的概率及可能造成的损失，进而计算风险值。</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统计分析法</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运用统计学原理和方法，对数据进行收集、整理、分析和解释，以评估风险。</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蒙特卡罗模拟</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通过构建概率模型，模拟系统可能的行为和结果，进而估计风险。</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定量评估方法</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专家评估法</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依靠专家经验、知识和判断力，对潜在风险进行识别和评估。</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威胁建模</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通过构建威胁模型，识别潜在的攻击路径和威胁，以评估风险。</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安全审计</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通过对系统、应用和数据的安全审计，发现潜在的安全风险。</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定性评估方法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将风险按照可能性和影响程度进行矩阵排列，以直观展示风险等级。</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风险矩阵法</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运用模糊数学理论，对风险因素进行量化处理，综合考虑多种因素，得出风险等级。</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模糊综合评估法</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利用机器学习、深度学习等技术，对历史数据进行分析和学习，以预测和评估潜在风险。</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基于人工智能的评估方法</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综合评估方法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04</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数据安全风险识别</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数据传输过程中的泄露</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在数据传输过程中，如果没有采取加密措施，数据可能被截获。</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供应链攻击</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攻击者可能通过供应链中的漏洞，对供应商进行攻击，进而获取客户数据。</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未经授权的数据访问</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攻击者可能通过非法手段获取系统权限，进而访问敏感数据。</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数据泄露风险</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https://d.book118.com/388037057106006036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2024-09-16T02:24:38.935</cp:lastPrinted>
  <dcterms:created xsi:type="dcterms:W3CDTF">2024-09-15T18:24:38Z</dcterms:created>
  <dcterms:modified xsi:type="dcterms:W3CDTF">2024-09-15T18:24:41Z</dcterms:modified>
</cp:coreProperties>
</file>