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4D641-9855-45FD-A9E0-B5EEE1A16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152FB-5C37-4231-9387-52B98309B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AFED7-96E3-483B-A5CC-A55843ED9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DEEC7-2D7D-40DD-A241-8842C89D8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7F4C6-B611-4645-9461-CB3AF94D7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26FE21-1CFE-417C-A59A-0A88D7F43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728E28-D8E1-4726-971B-8A0F3D9AC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3961F-1FEC-4D9C-BB65-44BD6BCB0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83137-4075-4C13-9496-0229B2EB8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EF4FE-48A4-4147-9288-31A749838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D34FD-7C06-4B0F-8835-73D143AB9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40044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伏---安全畜产品生产管理体系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伏安全畜产品生产管理体系的构建</a:t>
            </a:r>
          </a:p>
          <a:p>
            <a:r>
              <a:t>伏安全畜产品生产管理体系的实施</a:t>
            </a:r>
          </a:p>
          <a:p>
            <a:r>
              <a:t>伏安全畜产品生产管理体系的监管</a:t>
            </a:r>
          </a:p>
          <a:p>
            <a:r>
              <a:t>伏安全畜产品生产管理体系的挑战与对策</a:t>
            </a:r>
          </a:p>
          <a:p>
            <a: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保障畜产品质量安全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通过建立完善的生产管理体系，确保畜产品从生产到消费全过程的质量安全，防范潜在风险。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促进畜牧业可持续发展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推动畜牧业向规模化、集约化、标准化方向发展，提高资源利用效率，减少环境污染。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适应市场需求变化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满足消费者对高品质、安全健康畜产品的需求，提升产品市场竞争力。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748" r="2474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通过制定严格的生产标准和管理制度，规范畜牧业生产者的行为，确保生产过程的合规性和产品质量的稳定性。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规范生产行为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识别和评估畜产品生产过程中潜在的风险因素，采取相应的控制措施，降低风险发生的可能性和影响程度。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强化风险管理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建立完善的监管机制，加强对畜牧业生产环节的监督检查和抽样检测，确保畜产品质量安全监管的有效性和公正性。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提升监管效能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引导畜牧业生产者采用先进的生产技术和管理模式，提高生产效率和管理水平，推动畜牧业的转型升级和高质量发展。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推动产业升级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伏安全畜产品生产管理体系的意义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伏安全畜产品生产管理体系的构建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通过科学合理的预防措施，降低畜产品生产过程中可能出现的安全风险。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预防为主原则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对畜产品生产的每一个环节进行严格把关，确保整个生产流程的安全可控。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全过程控制原则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1208" b="11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417" r="22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不断对管理体系进行完善和优化，提高畜产品生产的安全性和效率。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持续改进原则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构建原则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明确伏安全畜产品生产管理体系的构建目标，包括提高产品质量、保障消费者健康等。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对构建结果进行评估，针对存在的问题进行改进和完善。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根据目标制定详细的构建计划，包括时间节点、资源投入、人员配备等。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按照计划逐步推进管理体系的构建工作，包括制定相关规章制度、建立组织机构、开展人员培训等。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实施构建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对构建过程进行监督检查，确保各项工作按照计划顺利进行。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监督检查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构建流程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25" b="1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建立起一套完善的伏安全畜产品生产管理体系，包括相关规章制度、组织机构、人员配备等。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完善的管理体系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提高产品质量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提升企业形象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促进可持续发展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通过管理体系的构建，提高畜产品的质量和安全性，保障消费者健康。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通过实施伏安全畜产品生产管理体系，提升企业的社会形象和品牌价值。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推动畜牧业的可持续发展，实现经济效益、社会效益和环境效益的统一。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构建结果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伏安全畜产品生产管理体系的实施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制定实施计划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明确实施目标、时间表和责任人，确保计划的合理性和可行性。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对相关人员进行伏安全畜产品生产管理体系的培训，提高其理解和执行能力。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建立档案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对养殖场的生产、防疫、用药等记录进行归档整理，建立完整的生产档案。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实施监控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定期对养殖场的生产环境、饲料、水源等进行检测，确保生产环境的安全。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实施步骤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制定完善的伏安全畜产品生产管理制度，明确各级人员的职责和权限。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建立健全的制度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通过宣传栏、培训讲座等形式，加强对养殖人员的宣传教育，提高其安全意识。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强化宣传教育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定期对养殖场进行监督检查，发现问题及时整改，确保生产安全。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加强监督检查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建立畜产品质量安全追溯体系，实现产品来源可查、去向可追、责任可究。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建立追溯体系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实施方法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https://d.book118.com/388040044011006033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6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2024-09-10T20:11:53.585</cp:lastPrinted>
  <dcterms:created xsi:type="dcterms:W3CDTF">2024-09-10T12:11:53Z</dcterms:created>
  <dcterms:modified xsi:type="dcterms:W3CDTF">2024-09-10T12:11:55Z</dcterms:modified>
</cp:coreProperties>
</file>