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E8C178-7447-4560-918D-321BCA7B1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9BD15-69C0-4CAE-BDD4-7D0FB399F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F4F607-483D-4DDD-8089-F8DC4FB6E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7ADCF1-AE4D-4A24-9ED2-032E2CE00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870E47-E136-4E13-ABDE-7032785796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4A2611-9BF8-4146-94D0-E8DDC2E34C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31FFA7-80AA-443A-B34B-4A1C0D26E6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D57A9-A4CD-4138-A7B1-8F36C56EB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C7BE1F-5C53-4F38-AD52-58A7FCB4FB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C1177-6E84-45A0-B80E-3C43EF4F1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60750E-76EB-44E3-A388-21DA62C12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4007303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rPr>
              <a:t>[管理学]人力资源供需预测</a:t>
            </a:r>
            <a:endParaRPr lang="en-US" sz="5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rPr>
              <a:t>2024-01-19</a:t>
            </a:r>
            <a:endParaRPr lang="en-US" sz="20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27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人力资源需求分析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人力资源供给分析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人力资源供需平衡策略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人力资源供需预测的实践应用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rPr>
              <a:t>引言</a:t>
            </a:r>
            <a:endPar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优化资源配置</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通过对人力资源的供需预测，企业可以合理配置人力资源，提高资源利用效率，降低成本。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提升员工满意度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合理的人力资源供需预测有助于企业制定更科学的人力资源计划，提高员工满意度和忠诚度。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应对企业变革</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随着企业发展和市场变化，人力资源供需预测有助于企业及时调整人力资源策略，以应对变革带来的挑战。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3625" r="3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提高企业竞争力</a:t>
            </a:r>
            <a:endPar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合理的人力资源供需预测有助于企业优化组织结构、提升员工素质、增强企业凝聚力，从而提高企业的整体竞争力。</a:t>
            </a:r>
            <a:endPar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预测人力资源需求</a:t>
            </a:r>
            <a:endParaRPr lang="en-US" sz="1605" b="1">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rPr>
              <a:t>通过对企业战略、市场趋势、技术进步等方面的分析，预测未来人力资源的需求，为企业制定招聘、培训和晋升计划提供依据。</a:t>
            </a:r>
            <a:endParaRPr lang="en-US" sz="1350">
              <a:solidFill>
                <a:schemeClr val="accen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预测人力资源供给</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分析企业内部员工流动、晋升、退休等情况，以及外部劳动力市场、政策法规等因素，预测未来人力资源的供给情况。</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平衡供需关系</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通过对人力资源需求和供给的预测，发现潜在的供需失衡问题，为企业制定相应的人力资源策略提供决策支持。</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预测的重要性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rPr>
              <a:t>人力资源需求分析</a:t>
            </a:r>
            <a:endPar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企业战略对人力资源需求的影响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企业战略决定了组织的发展方向和目标，进而对人力资源的数量、质量和结构提出要求。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人力资源规划与企业战略的匹配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为实现企业战略，需要制定相应的人力资源规划，确保人力资源的供给与需求相匹配。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企业战略与人力资源需求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工作分析是对组织中各项工作的性质、任务、责任、工作环境等进行的系统研究，是确定人力资源需求的基础。</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工作分析的内容</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通过工作分析，可以明确各项工作对人力资源的知识、技能、能力等方面的要求，进而确定具体的人力资源需求。</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工作分析与人力资源需求的关联</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工作分析与人力资源需求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员工流动的原因及影响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员工流动包括招聘、晋升、降职、辞职等多种情形，会对组织的人力资源需求和供给产生影响。</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员工流动与人力资源需求的平衡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为应对员工流动带来的人力资源需求变化，组织需要制定相应的招聘、培训、晋升等计划，确保人力资源的供需平衡。</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员工流动与人力资源需求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3">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rPr>
              <a:t>人力资源供给分析</a:t>
            </a:r>
            <a:endParaRPr lang="en-US" sz="45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08" r="10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培训与开发</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企业内部的培训计划和开发项目可以影响员工的技能提升和供给情况。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员工技能库</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企业通过建立员工技能数据库，了解现有员工的技能、经验和教育背景。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绩效评估</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通过对员工绩效的评估，可以预测员工未来的晋升潜力和职业发展路径。</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内部供给分析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劳动力市场</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关注劳动力市场的动态，包括行业趋势、竞争对手的招聘策略等。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教育与培训体系</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了解相关教育和培训体系的发展，以预测未来人才的供给情况。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政府政策</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政府政策对人力资源供给有重要影响，如移民政策、教育政策等。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外部供给分析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https://d.book118.com/388040073033006032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2024-09-09T14:05:31.489</cp:lastPrinted>
  <dcterms:created xsi:type="dcterms:W3CDTF">2024-09-09T06:05:31Z</dcterms:created>
  <dcterms:modified xsi:type="dcterms:W3CDTF">2024-09-09T06:05:33Z</dcterms:modified>
</cp:coreProperties>
</file>