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63D5A9-9B77-4D3C-B032-413164FE23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C630AE-D77D-4DCA-9589-93D45B6DA5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9E88B9-296D-450E-BDDF-38DF2B80AF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F0CA6B-6FEC-4548-8240-7D127FCE14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DED192-E77A-4B54-AC27-9841E8A183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4995F6-A835-4276-B9D7-43F5270736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15B073-A6C8-4BFA-A184-1141AFC0D3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FDA0F6-F297-425D-9B0A-54DA42362B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C39B58-C0BC-4D5A-8065-76DC498139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FC6079-2B8A-4B56-B86F-8F8E9DB9E1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E34EF8-10D5-49B0-A75F-9A79FEEBE2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04203005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金属材料行业市场前景分析</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行业概述与发展趋势</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市场需求与竞争格局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技术创新与产业升级</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供应链管理与优化</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政策法规影响及应对策略</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未来发展趋势预测与机遇挑战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行业概述与发展趋势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金属材料行业是全球最大的工业领域之一，涵盖了钢铁、有色金属等多个子领域，市场规模巨大。</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行业规模庞大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金属材料行业拥有完整的产业链，包括原料开采、冶炼、加工、销售等环节，各环节相互依存，形成紧密的产业链合作关系。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产业链完整</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125" r="121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随着科技的不断进步，金属材料行业的技术水平也在不断提升，高强度、轻质化、耐腐蚀等新型金属材料不断涌现。</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技术水平不断提升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金属材料行业现状及特点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国内外市场对比分析</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中国是全球最大的金属材料生产国和消费国，国内市场庞大，但存在产能过剩、环保压力等问题。近年来，国家加大了环保整治力度，推动行业绿色发展。</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国际市场</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全球金属材料市场呈现多元化格局，欧美发达国家在高端金属材料领域具有技术优势，而新兴经济体国家则在中低端市场占据一定份额。</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贸易形势</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受全球贸易保护主义抬头影响，金属材料行业的国际贸易形势日趋严峻，各国纷纷采取措施保护本国产业和市场。</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国内市场</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绿色化发展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随着环保意识的提高和政策的推动，金属材料行业将朝着绿色化方向发展，采用更环保的生产技术和原料，降低能耗和排放。</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智能化转型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在工业互联网、大数据等技术的推动下，金属材料行业将加快智能化转型步伐，提高生产效率和产品质量。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高端化升级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随着消费升级和产业升级的推动，高端金属材料市场需求将不断增长，推动行业向高端化方向升级。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行业发展趋势预测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市场需求与竞争格局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000" b="1">
                  <a:solidFill>
                    <a:srgbClr val="FFFFFF">
                      <a:alpha val="100000"/>
                    </a:srgbClr>
                  </a:solidFill>
                  <a:latin typeface="微软雅黑"/>
                  <a:ea typeface="微软雅黑"/>
                  <a:cs typeface="微软雅黑"/>
                </a:rP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第三季度</a:t>
              </a:r>
            </a:p>
          </p:txBody>
        </p:sp>
      </p:grpSp>
      <p:sp>
        <p:nvSpPr>
          <p:cNvPr id="14" name="AutoShape 14"/>
          <p:cNvSpPr/>
          <p:nvPr/>
        </p:nvSpPr>
        <p:spPr>
          <a:xfrm>
            <a:off x="1949053" y="2891515"/>
            <a:ext cx="2166366"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建筑领域</a:t>
            </a:r>
            <a:endParaRPr lang="en-US" sz="1100"/>
          </a:p>
        </p:txBody>
      </p:sp>
      <p:sp>
        <p:nvSpPr>
          <p:cNvPr id="15" name="AutoShape 15"/>
          <p:cNvSpPr/>
          <p:nvPr/>
        </p:nvSpPr>
        <p:spPr>
          <a:xfrm>
            <a:off x="4170283" y="2891515"/>
            <a:ext cx="2043638"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交通运输</a:t>
            </a:r>
            <a:endParaRPr lang="en-US" sz="1100"/>
          </a:p>
        </p:txBody>
      </p:sp>
      <p:sp>
        <p:nvSpPr>
          <p:cNvPr id="16" name="AutoShape 16"/>
          <p:cNvSpPr/>
          <p:nvPr/>
        </p:nvSpPr>
        <p:spPr>
          <a:xfrm>
            <a:off x="6377368" y="2891515"/>
            <a:ext cx="2019443"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电子电气</a:t>
            </a:r>
            <a:endParaRPr lang="en-US" sz="1100"/>
          </a:p>
        </p:txBody>
      </p:sp>
      <p:sp>
        <p:nvSpPr>
          <p:cNvPr id="17" name="AutoShape 17"/>
          <p:cNvSpPr/>
          <p:nvPr/>
        </p:nvSpPr>
        <p:spPr>
          <a:xfrm>
            <a:off x="8514874" y="2891515"/>
            <a:ext cx="2137600"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能源环保</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不同领域市场需求分析</a:t>
              </a:r>
            </a:p>
          </p:txBody>
        </p:sp>
      </p:grpSp>
      <p:sp>
        <p:nvSpPr>
          <p:cNvPr id="40" name="AutoShape 40"/>
          <p:cNvSpPr/>
          <p:nvPr/>
        </p:nvSpPr>
        <p:spPr>
          <a:xfrm>
            <a:off x="1949053" y="3324225"/>
            <a:ext cx="1907885"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随着全球城市化进程的加速和基础设施建设的持续投入，建筑领域对金属材料的需求保持稳定增长。例如，钢筋、钢板和铝材等在建筑结构中有着广泛应用。</a:t>
            </a:r>
            <a:endParaRPr lang="en-US" sz="1100"/>
          </a:p>
        </p:txBody>
      </p:sp>
      <p:sp>
        <p:nvSpPr>
          <p:cNvPr id="41" name="AutoShape 41"/>
          <p:cNvSpPr/>
          <p:nvPr/>
        </p:nvSpPr>
        <p:spPr>
          <a:xfrm>
            <a:off x="4159029"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汽车、航空和铁路等交通运输领域的快速发展对金属材料提出了更高要求。轻质、高强度的铝合金、钛合金以及耐腐蚀的不锈钢等材料需求增加。</a:t>
            </a:r>
            <a:endParaRPr lang="en-US" sz="1100"/>
          </a:p>
        </p:txBody>
      </p:sp>
      <p:sp>
        <p:nvSpPr>
          <p:cNvPr id="42" name="AutoShape 42"/>
          <p:cNvSpPr/>
          <p:nvPr/>
        </p:nvSpPr>
        <p:spPr>
          <a:xfrm>
            <a:off x="6336481"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随着5G、物联网等技术的普及，电子电气行业对金属材料的需求也在增加。例如，铜和铝在电线电缆、电路板等方面有着广泛应用。</a:t>
            </a:r>
            <a:endParaRPr lang="en-US" sz="1100"/>
          </a:p>
        </p:txBody>
      </p:sp>
      <p:sp>
        <p:nvSpPr>
          <p:cNvPr id="43" name="AutoShape 43"/>
          <p:cNvSpPr/>
          <p:nvPr/>
        </p:nvSpPr>
        <p:spPr>
          <a:xfrm>
            <a:off x="8531178"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清洁能源和环保产业的快速发展对金属材料提出新的需求。例如，太阳能板、风力发电设备以及电池储能系统对高性能金属材料的需求增加。</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国内厂商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中国金属材料行业经过多年的发展，已经形成了一批具有竞争力的企业，如宝钢、鞍钢、武钢等。这些企业通过技术创新和产业升级，不断提高产品质量和降低成本，逐渐在国内外市场上占据重要地位。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国际厂商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国际金属材料市场上，欧美和日本等发达国家的企业占据主导地位，如美国钢铁公司、德国蒂森克虏伯、日本新日铁住金等。这些企业拥有先进的生产技术和品牌优势，在国际市场上具有较强竞争力。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国内外主要厂商竞争格局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个性化需求</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随着消费者个性化需求的增加，金属材料行业的产品定制化趋势日益明显。客户对金属材料的性能、规格、颜色等方面提出更高要求，企业需要具备快速响应市场变化的能力。</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环保要求</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随着全球环保意识的提高，客户对金属材料的环保性能要求也越来越高。企业需要关注环保法规的变化和客户环保需求的变化，积极开发环保型金属材料。</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智能化需求</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随着工业4.0和智能制造的推进，客户对金属材料的智能化需求也在增加。例如，具有自感知、自适应等功能的智能金属材料在高端装备制造领域具有广阔的应用前景。</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客户需求变化及趋势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技术创新与产业升级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新型金属材料研发进展</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通过金属与非金属材料的复合，获得兼具多种优异性能的复合材料，广泛应用于汽车、建筑、航空航天等领域。</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复合材料</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研发具有优异力学性能、耐蚀性和高温性能的高性能合金，满足航空航天、能源、化工等领域的高端需求。</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高性能合金</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利用纳米技术制备具有特殊性能的金属材料，如高强度、高韧性、良好导电性等，推动微电子、生物医学等新兴领域的发展。</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纳米金属材料</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增材制造技术</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通过逐层堆积材料的方式构建三维实体，实现金属材料的快速、个性化制造，推动产品创新和生产方式的变革。</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智能化生产技术</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引入人工智能、大数据等先进技术，实现生产过程的自动化、智能化和数字化管理，提高生产效率和产品质量。</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精密铸造技术</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提高铸件的精度和表面质量，减少后续加工量，降低成本，适用于复杂形状和结构件的生产。</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生产工艺改进及技术创新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https://d.book118.com/388042030057006032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2024-09-09T22:22:46.061</cp:lastPrinted>
  <dcterms:created xsi:type="dcterms:W3CDTF">2024-09-09T14:22:46Z</dcterms:created>
  <dcterms:modified xsi:type="dcterms:W3CDTF">2024-09-09T14:22:48Z</dcterms:modified>
</cp:coreProperties>
</file>