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17FE3-43C7-4311-BD0C-F83810875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0E041-626D-49FF-962D-80DD91BC6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C744C-BD30-4B54-85D2-0426C1BC2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DF2345-5AD4-4AF8-9E71-679559CEE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8ECF98-DA64-47F4-AB5F-D02017B7A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EDE225-0D55-4C5C-96B8-75FF68005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4D52D1-F9DF-4E86-93FB-7B1A05B9D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4521C-BE49-4330-BF52-3884E1643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1C340-9B56-49A2-8617-3E3BB04B2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E743D-B88B-4217-B209-9522402D2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E5E2F-65C5-4F54-BAC2-2EA776A84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4301302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血液科护士的血浆与血细胞制备流程质量控制的方法及意义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血浆与血细胞制备流程概述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血浆与血细胞制备过程中的质量控制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质量控制方法探讨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质量控制意义分析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持续改进策略与实践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血浆与血细胞制备流程概述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血浆与血细胞来源及分类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通过全血采集后，经过抗凝处理分离得到血浆。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全血中除去血浆后的有形成分，包括红细胞、白细胞和血小板。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根据处理方法和用途不同，可分为新鲜冰冻血浆、普通冰冻血浆等。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红细胞、白细胞、血小板等。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血浆来源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血细胞来源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血浆分类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血细胞分类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全血采集→抗凝处理→分离血浆→病毒灭活→分装保存。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血浆制备流程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全血采集→抗凝处理→分离血细胞→洗涤→浓缩→分装保存。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血细胞制备流程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制备流程简介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优质的血液制品可以提高临床治疗效果，降低输血反应的发生率，促进患者康复。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保证产品质量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通过严格的质量控制，确保血浆和血细胞制品的安全性和有效性，为临床提供高质量的血液制品。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对原料血浆和血细胞进行严格筛选和检测，可以有效杜绝疾病传播的风险，保障受血者安全。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血浆与血细胞制备过程中的质量控制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确保采集环境清洁，使用一次性无菌采血器具，核对献血者身份及健康状况。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采集前准备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250" r="142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严格执行无菌操作，监控献血者反应，确保采集过程顺利。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采集过程监控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正确标识血样，及时送检，确保采集质量可追溯。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采集后处理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采集环节质量控制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设备与试剂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使用经过验证的设备与试剂，确保分离效果稳定可靠。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制定详细的分离操作规范，确保操作人员熟练掌握分离技术。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过程监控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实时监控分离过程，记录关键参数，确保分离质量符合要求。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分离环节质量控制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使用符合要求的专用储存设备，确保储存环境恒定且适宜。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储存设备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建立严格的储存管理制度，定期检查储存设备及血样质量。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详细记录血样的储存信息，确保血样在有效期内可追溯。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储存记录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储存环节质量控制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质量控制方法探讨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建立标准操作程序（SOP）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将制备流程形成标准化的操作程序，确保所有操作人员都能按照统一的标准进行操作，减少误差。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定期评估与更新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对制定的流程进行定期评估，根据实际操作情况和反馈进行必要的更新和改进，确保流程的持续有效性和适应性。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制定详细的血浆与血细胞制备流程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包括采集、运输、处理、储存等各个环节的规范操作，确保每一步都有明确的指导和要求。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标准化操作流程建立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设备定期维护与校准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对使用中的设备进行定期维护和校准，确保其处于良好状态，减少因设备故障导致的制备误差。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试剂批次间差异控制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对不同批次的试剂进行质量控制，确保不同批次间无明显差异，保证制备过程的一致性和稳定性。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选用高质量的设备和试剂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选择经过认证、性能稳定的设备和试剂，确保制备过程中的准确性和稳定性。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设备与试剂选择及优化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https://d.book118.com/388043013027006043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2024-09-22T15:57:57.194</cp:lastPrinted>
  <dcterms:created xsi:type="dcterms:W3CDTF">2024-09-22T07:57:57Z</dcterms:created>
  <dcterms:modified xsi:type="dcterms:W3CDTF">2024-09-22T07:57:59Z</dcterms:modified>
</cp:coreProperties>
</file>