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88288-92FD-473B-9D37-E9BE621F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EE5FD-E187-4F0B-85EB-76D9C28D4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E84C2-DBE5-4A0D-A794-E5A76092D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E105E-614D-43FE-ACCA-0B93B92F3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2CF98-1CB5-4F56-A8DE-6BE60F75F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221D8-97C4-4BC5-819E-1660D52D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5E7B8-65C8-43E0-840A-B57FD491C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A62D8-7861-4A61-8CB8-AF85F770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E7D48-BF2A-4709-84AA-97C3716B8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A6CD4-230E-4684-9117-6455D4672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4B0B7-F486-415A-B3A7-585A7B48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413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安全知识寒假必备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网络安全与个人信息保护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社交安全与心理健康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315" r="183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寒假期间常见安全隐患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寒假期间，学生外出旅游、探亲访友等活动增多，交通事故风险增加。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冬季气候干燥，火灾事故易发，尤其是家庭用火、用电安全需格外注意。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学生上网时间增多，网络安全问题如网络诈骗、个人信息泄露等需警惕。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寒假期间，学生参加各类社交活动，需防范欺凌、性侵等社交安全问题。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社交安全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通过培养安全意识，学生可以更好地识别和规避潜在的危险，减少事故发生的可能性。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安全意识的培养有助于学生掌握必要的自我保护技能，降低受伤害的风险。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安全的生活和学习环境有助于学生的身心健康发展，提高生活质量。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家长应加强对孩子的安全教育，关注孩子的行踪和安全状况，营造安全的家庭环境。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学校应开展寒假安全教育，提高学生的安全意识和自我保护能力，加强与家长的沟通和联系。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政府和社会组织应加强安全知识宣传普及，提供必要的安全保障措施，共同营造安全的社会环境。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家庭、学校、社会角色与责任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检查家中火灾隐患，如老化电线、易燃物品等，确保火源远离可燃物。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熟悉家庭灭火器材的使用方法，如灭火器、灭火毯等，以备不时之需。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离家时确保门窗紧闭，启用防盗报警系统，避免财物损失。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定期检查电器线路和插头，发现破损或老化及时更换。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遇到电器故障时，切勿自行拆卸修理，应请专业人员进行处理。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4232" b="423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695" r="669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178" b="61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使用电器时遵循产品说明书，不超负荷运行电器，避免引发火灾。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电器使用与检查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制定家庭火灾逃生计划，熟悉逃生路线和集合地点。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遇到火灾时保持冷静，用湿毛巾捂住口鼻，低姿势逃生。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若被困室内，应关闭门窗并用湿布堵住缝隙，防止烟雾进入，同时挥舞鲜艳衣物或发出求救信号等待救援。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紧急情况下逃生自救方法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099" b="110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红灯停、绿灯行，黄灯亮了等一等。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行人要走人行道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过马路时走斑马线，不要随意横穿马路。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骑车时要戴头盔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保护头部安全，同时遵守交通规则，不逆行、不闯红灯。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在雨雪、雾霾等恶劣天气下，能见度低，路面湿滑，应降低车速，保持安全距离。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减速慢行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在雾霾天气下，开启雾灯可以提高车辆的可见度，减少事故的发生。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开启雾灯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在结冰的路面上行驶时，应注意观察路面情况，避免急刹车和急转弯。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冬季恶劣天气行车注意事项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https://d.book118.com/388044133056006040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2024-09-18T21:06:34.163</cp:lastPrinted>
  <dcterms:created xsi:type="dcterms:W3CDTF">2024-09-18T13:06:34Z</dcterms:created>
  <dcterms:modified xsi:type="dcterms:W3CDTF">2024-09-18T13:06:36Z</dcterms:modified>
</cp:coreProperties>
</file>