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9E486-5244-4E05-A563-DC1AD6256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D0435-FD1E-40DB-8E43-5A9EE8976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21751-9B03-4D59-B7B9-DEE16C2D3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B356F-9DE0-4E3B-BD5E-BDF5BF0A2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494907-FF09-4B0E-AF0F-1722C86C3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7B88BE-A67F-40BB-AB2C-62F1A3616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01AB8D-F77C-494F-9B88-EA55BD6B6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31256-9708-4266-82FC-BB02F4953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73FEC-43C9-42C2-B93C-332729960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8F539-D24E-49F9-AD01-5698561A2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15497-7A11-4752-8092-03074C3D2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451270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《组织行为学a》ppt课件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组织行为学概述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组织行为学的发展历程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组织文化与人力资源管理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组织沟通与领导力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组织行为学在实践中的应用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组织行为学概述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组织行为学是一门研究组织中人的行为和心理活动的学科，旨在提高组织绩效和员工满意度。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综合性、系统性、应用性、跨文化性。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组织中的个体、群体和组织层面的行为和心理活动。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个体层面的个性、动机、能力等；群体层面的沟通、领导、团队等；组织层面的战略、结构、文化等。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研究对象与内容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既是一门理论学科，也是一门应用学科。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是管理学、心理学、社会学等多个学科的交叉领域，对于提高组织管理水平和推动组织发展具有重要意义。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学科地位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学科性质与地位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组织行为学的发展历程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1940年代，人际关系研究成为组织行为学的重要分支，强调员工参与、团队合作和沟通的重要性。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1960年代以后，组织行为学逐渐发展成为一个独立的学科领域，研究范围不断扩大，涵盖了组织结构、领导、激励、决策等多个方面。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组织行为学的起源可以追溯到20世纪初，当时工业革命导致了大规模生产和组织结构的出现，引发了对组织中人的行为和心理的研究兴趣。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产生与发展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行为科学理论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强调对人的行为和心理过程的研究，包括马斯洛的需求层次理论、赫茨伯格的双因素理论等。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关注组织内部的权力分配、组织设计和组织变革等方面，包括明茨伯格的组织角色理论和钱德勒的组织结构理论等。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研究领导行为和领导效能，包括勒温的领导风格理论、费德勒的情境领导理论等。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主要理论流派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组织公民行为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研究员工在组织中表现出的非正式角色行为，如何提高员工的组织公民行为是当前研究的重点。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积极组织行为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关注如何提高员工的幸福感和工作满意度，以及如何培养员工的积极心态和行为。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创新与变革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在快速变化的环境下，组织如何激发创新、应对变革成为重要的研究课题。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跨文化研究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随着全球化的发展，不同文化背景下的组织行为研究成为热点，探讨文化差异对组织行为的影响。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当前研究热点与趋势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组织结构与设计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667" r="8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一种简单、垂直的组织结构，适合规模较小、业务单一的企业。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直线型组织结构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职能型组织结构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事业部型组织结构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矩阵型组织结构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根据职能划分部门，有利于专业化和资源共享，但可能导致多头领导。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按产品、地区或客户细分，适合多元化经营的企业，有利于针对不同市场灵活调整。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结合直线型和职能型的优点，加强横向联系和协作，但可能导致管理复杂化。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组织结构的类型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企业规模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不同业务类型需要不同的组织结构来适应其特点。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业务类型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环境不确定性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环境的不确定性越高，组织结构的灵活性和适应性越重要。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规模较大的企业需要更为复杂的组织结构来满足管理需求。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技术的复杂性和发展速度影响组织结构的调整和变革。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组织设计的影响因素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https://d.book118.com/388045127010006036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2024-09-15T04:29:44.621</cp:lastPrinted>
  <dcterms:created xsi:type="dcterms:W3CDTF">2024-09-14T20:29:44Z</dcterms:created>
  <dcterms:modified xsi:type="dcterms:W3CDTF">2024-09-14T20:29:46Z</dcterms:modified>
</cp:coreProperties>
</file>