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28282D-2C8D-4EEA-8845-D804CFAEB1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4D5EEE-AEC2-4716-8E45-919C87F913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C12B76-E953-4AE5-AD12-2A2161B7A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31BA05-C0DC-4460-8CCB-C09BA623A0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20D261-BDF4-4575-B7DB-34A7EDFBEF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5091AC-9D82-4F04-BBDE-80CC83E4BE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0EF027-A52B-4282-9FF7-675567FB00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992B19-2639-4D7D-B1FB-FE1535BD46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CAE55D-D740-4C2A-A1DA-4D5F9080B0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A2F435-7F73-436F-9145-EE8B93A37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104C4F-2539-4D3E-B738-79E4890C5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4600704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先进制造技术课件第3章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先进制造技术概述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智能制造技术</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增材制造技术</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柔性制造技术</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绿色制造技术</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先进制造技术概述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34" r="302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先进制造技术是集现代设计、先进制造工艺、信息物理融合系统以及企业信息和经营管理为一体的新型制造技术。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具有信息化、自动化、智能化、柔性化、绿色化等特征，能够实现高效、高质、低成本、低能耗的制造。</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4990" r="1499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先进制造技术的分类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利用人工智能、物联网等技术实现制造过程的智能化和自主化。</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采用可重构的生产系统，快速适应市场需求变化。</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在产品全生命周期中实现资源节约、减少环境污染和能源消耗。</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通过数字化技术和信息化手段实现制造过程的优化和管理。</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智能制造</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柔性制造</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绿色制造</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数字制造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98" r="1779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利用大数据、云计算等技术实现制造过程的数字化和智能化。</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数字化、网络化、智能化</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满足消费者个性化需求，实现定制化生产。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个性化、定制化</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注重环境保护和可持续发展，实现绿色制造。</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绿色化、可持续发展</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推动制造业与其他产业的融合发展，实现创新发展。</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跨界融合、创新发展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先进制造技术的发展趋势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智能制造技术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智能制造是一种融合先进制造技术、信息物理系统以及互联网、大数据、人工智能等新一代信息技术的制造模式。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智能制造以实现生产过程的智能化、柔性化、个性化、绿色化、服务化等为目标，通过构建智能工厂和数字化车间，实现生产过程的自动化、信息化和网络化。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 r="1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智能制造的关键技术包括工业互联网、云计算、大数据、物联网、人工智能等新一代信息技术。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这些技术为智能制造提供了强大的信息处理、分析和决策支持能力，使得生产过程能够实时感知、预测、决策和优化。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智能制造的关键技术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智能制造的应用案例包括数字化工厂、智能装备、智能供应链等。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化工厂通过智能化生产设备和信息化管理系统实现生产过程的自动化和信息化；智能装备通过集成传感器、控制器和执行器等实现设备的自主决策和优化控制；智能供应链通过物联网和大数据技术实现供应链的透明化和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智能制造的应用案例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未来智能制造将进一步融合先进制造技术、新一代信息技术和人工智能技术，实现更加智能化和个性化的生产方式。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未来智能制造的发展将更加注重数据驱动的决策支持，人工智能技术的深度应用，以及人机协作的生产模式，为制造业的转型升级提供强大的技术支持。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智能制造的未来发展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增材制造技术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增材制造是一种通过材料累加的方式制造三维实体的技术，具有高度柔性、定制化和数字化的特点。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材制造技术采用离散/堆积原理，通过逐层添加材料的方式来构建三维实体。与传统的减材制造技术相比，增材制造不需要机械加工和模具，能够快速、灵活地制造出复杂形状的零件。此外，增材制造技术还具有数字化、智能化的特点，可以实现个性化定制和小批量生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增材制造的定义与特点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https://d.book118.com/388046007047006035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2024-09-14T02:51:32.294</cp:lastPrinted>
  <dcterms:created xsi:type="dcterms:W3CDTF">2024-09-13T18:51:32Z</dcterms:created>
  <dcterms:modified xsi:type="dcterms:W3CDTF">2024-09-13T18:51:34Z</dcterms:modified>
</cp:coreProperties>
</file>