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ED70E-4FC4-4931-9E1D-FB3B29970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189D8-1922-41E4-8192-95E316C59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5D345-6B7A-4D00-A7A0-756083745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61097-D9D9-4221-8027-04F9059C1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1F6C4F-2121-4A80-9EEF-384B62387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8D821E-585A-4C1F-B41D-F5EB4A437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D7E30B-DCF6-4E86-8F33-15C51C367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21CDD-07C2-43DA-811F-FB21BA66D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A6275-14DB-4D85-8967-43B0D2FAB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4AB53-8DAA-4EBA-AF4F-270A91D90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16823-80C1-4AE6-A804-44F831803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46012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物流成本上升风险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物流成本上升现状分析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物流成本上升风险识别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物流成本上升风险评估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物流成本上升风险应对策略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08" r="62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292" r="112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分析物流成本上升的原因和趋势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评估物流成本上升对企业经营的影响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提出应对物流成本上升风险的策略和建议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物流成本的构成和变化情况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物流成本上升对企业经营的影响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物流成本上升的原因分析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应对物流成本上升风险的策略和建议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物流成本上升现状分析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667" r="10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路桥费及通行费增长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部分地区路桥费和通行费的上调，进一步推高了物流运输成本。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燃油价格上涨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全球原油市场波动导致燃油价格不稳定，直接增加了运输过程中的燃油消耗成本。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运输设备维护费用增加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随着运输设备使用年限的增长，设备维护、修理和更换部件的费用也会相应增加。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运输成本增加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随着城市发展和土地资源的稀缺，仓储用地租金不断上涨，导致仓储成本增加。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租金上涨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691" r="869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库存管理费用增加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375" r="10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仓储设备升级费用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为保持库存商品的安全和完好，需要投入更多的人力、物力和财力进行库存管理，从而增加了成本。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为提高仓储效率和满足客户需求，企业需要对仓储设备进行升级和改造，这将产生一定的费用。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仓储成本提高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员工培训费用增加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为提高员工素质和工作效率，企业需要加大员工培训投入，从而增加了人力成本。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员工福利及社保费用增长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员工福利和社保费用的提高也是导致人力成本上升的重要因素。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员工工资上涨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随着社会经济发展和劳动力市场变化，员工工资水平不断提高，导致物流企业人力成本上升。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169" r="1416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人力成本上涨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042" r="1104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为提高物流运作效率和服务质量，企业需要加大信息化投入，如引进先进的物流管理系统、电子数据交换等技术，这将产生一定的费用。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信息化投入增加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随着环保意识的增强和环保法规的日益严格，物流企业需要投入更多的资金用于环保设施建设和运营，以满足相关法规要求。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物流运作过程中可能发生的意外事故和风险事件，如交通事故、货物损坏等，企业需要为此承担一定的费用和风险成本。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意外事故及风险费用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其他成本因素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物流成本上升风险识别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燃油是物流运输的主要成本之一，国际原油价格的波动会直接影响物流成本。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08" r="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167" r="29167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燃油价格波动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对于涉及国际运输的物流企业，汇率波动会增加成本的不确定性。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市场需求的季节性变化、周期性变化或突发性变化都可能导致物流成本的上升。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市场波动风险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政策调整风险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交通政策调整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政府对交通拥堵、环保等方面的政策调整可能增加物流企业的运输成本。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贸易政策变化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国际贸易政策的变化，如关税调整、非关税壁垒等，都可能影响物流成本。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税收政策调整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政府对物流行业的税收政策调整会直接影响企业的税务负担。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333" r="19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极端天气事件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暴雨、洪涝、干旱等极端天气事件可能导致交通中断，增加物流成本。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地震、海啸等灾害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这些自然灾害可能导致物流设施损坏，严重影响物流运作并增加成本。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疫情等公共卫生事件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疫情等公共卫生事件可能导致人力短缺、防疫措施增加等，进而增加物流成本。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https://d.book118.com/388046012033006035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2024-09-13T23:14:58.985</cp:lastPrinted>
  <dcterms:created xsi:type="dcterms:W3CDTF">2024-09-13T15:14:59Z</dcterms:created>
  <dcterms:modified xsi:type="dcterms:W3CDTF">2024-09-13T15:15:01Z</dcterms:modified>
</cp:coreProperties>
</file>