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9AAB1-8841-4D2B-A652-E39C48958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98F68-6EA5-48CD-B1A1-101A4C4A4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29E5E-D0AB-4B27-A8AC-345AD5FB3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F2637-A737-47E2-B8F4-D62EE0754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5A5343-10A1-44B1-9BA0-C15C0D4FC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FFC776-1AF9-41D4-86EB-CF16F3669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872E69-F3BD-4325-AE3F-182486162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248A87-F8B7-4BB0-8EBC-CB510AFCE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994033-289D-432D-8CED-23D2BEF9B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2A540-CE05-4206-B50B-628886105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3321D-03AE-42EC-B7D2-26E4B3281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46016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劳动争议预防及处理培训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劳动争议概述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劳动争议预防措施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劳动争议处理流程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劳动争议处理技巧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典型劳动争议案例分析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劳动争议预防及处理培训总结与展望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劳动争议概述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06" r="720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0420" b="10420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劳动争议是指劳动者和雇主之间因劳动权利、义务问题而发生的纠纷。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常见的劳动争议类型包括工资纠纷、工时纠纷、合同纠纷、解雇纠纷等。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如工资水平、加班费、奖金等。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工资待遇问题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如工作场所的安全、卫生、温度等。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工作环境和条件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如劳动合同的变更、解除等。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合同履行问题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如社会保险、福利待遇等。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劳动保障问题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6637" r="1663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劳动争议的起因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对劳动者的影响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劳动争议可能导致劳动者权益受损，影响其工作积极性和生活水平。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对企业的影响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劳动争议可能影响企业的声誉和正常运营，甚至导致企业面临法律诉讼和经济损失。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劳动争议可能引发社会矛盾和不稳定因素，影响社会和谐与稳定。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劳动争议的影响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劳动争议预防措施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制定明确的劳动规章制度，包括员工行为规范、薪酬福利制度、工作时间安排等，确保员工明确了解自己的权利和义务。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确保规章制度符合法律法规，避免因违反法律法规而引发劳动争议。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559" b="1055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定期审查规章制度，根据法律法规的变化和企业发展的需要，及时调整和完善规章制度。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建立健全规章制度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定期开展法律知识培训，让员工了解劳动法律法规和企业的规章制度。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7806" r="7806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426" b="426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485" r="2485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994" r="13994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鼓励员工学习法律知识，提高自我保护意识，避免因不懂法而引发的劳动争议。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建立法律咨询平台，为员工提供法律咨询和帮助，解决员工在工作中遇到的法律问题。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提高员工法律意识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制定详细的劳动合同，明确工作内容、薪酬福利、工作时间、保险等条款，避免模糊和歧义。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确保劳动合同的签订、变更、解除等程序合法合规，避免因程序不当而引发的劳动争议。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定期审查劳动合同，根据企业和员工的需求，及时调整和完善劳动合同内容。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优化劳动合同管理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建立定期的员工代表大会或工会会议，让员工代表参与企业决策和管理，增强员工的归属感和参与感。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设立员工建议和投诉渠道，鼓励员工提出意见和建议，及时处理员工的投诉和不满情绪。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加强管理层与员工之间的沟通交流，及时了解员工的想法和需求，促进企业内部和谐稳定。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建立有效的沟通机制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对可能引发劳动争议的问题进行深入分析，找出问题根源，采取有效措施进行预防和解决。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加强与政府劳动部门的沟通合作，及时了解劳动法律法规的变化和政策动向，为企业应对劳动争议提供有力支持。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150" r="715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0865" b="2086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建立健全劳动争议预警机制，及时发现和解决潜在的劳动争议问题。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强化劳动争议预警机制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劳动争议处理流程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调解阶段是劳动争议处理的初级阶段，通常由劳动争议调解委员会负责。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在调解阶段，双方当事人可以自愿达成调解协议，调解协议具有法律约束力，但不具有强制执行力。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调解委员会由企业代表、工会代表和第三方调解员组成。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调解委员会在调解过程中会积极促进双方协商，寻求双方都能接受的解决方案。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调解阶段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https://d.book118.com/388046016033006035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2024-09-13T23:14:59.344</cp:lastPrinted>
  <dcterms:created xsi:type="dcterms:W3CDTF">2024-09-13T15:14:59Z</dcterms:created>
  <dcterms:modified xsi:type="dcterms:W3CDTF">2024-09-13T15:15:01Z</dcterms:modified>
</cp:coreProperties>
</file>