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34EA2-2225-44CF-840B-20BC3F0C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F12B3-A192-4CBF-B082-F1C43949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465BD-3A49-4799-8118-A8AE62C3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E07BC-58E6-468F-822B-8F56CB08B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11AAE-400B-4D81-BE96-B9FB74D9D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30F26-A819-4880-9400-D2686963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C14F2-B303-4A1D-AD6B-34A5FB3A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F2D82-363D-46C4-A122-031ABDE7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A9321-AE63-40C6-A8B5-71829AFD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9A22-6264-4982-AD92-ED6AE63B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9E34C-120F-4B05-B4EB-11D18B1A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603605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小学信息技术六年级下册机器人仿真平台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机器人仿真平台核心技术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机器人仿真平台挑战与前景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机器人仿真平台是一种基于计算机技术的虚拟环境，用于模拟机器人的运动、感知、决策等过程，为机器人研究和开发提供便利。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机器人仿真平台的发展经历了从简单模拟到复杂仿真的过程，随着计算机技术的进步和机器人技术的不断发展，仿真平台的逼真度和实用性不断提高。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平台在机器人教育、科研、产品开发等领域具有广泛应用。通过仿真平台，学生可以直观地了解机器人的工作原理和编程方法，科研人员可以验证算法的有效性和可行性，企业可以缩短产品开发周期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机器人仿真平台的价值在于提供了一个安全、可控、可重复的实验环境，使得机器人技术的研究和开发更加高效、便捷。同时，仿真平台还可以为机器人技术的普及和推广提供有力支持。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机器人仿真平台的研究方面取得了一定的成果，如哈尔滨工业大学、北京理工大学等高校和企业相继推出了自主研发的机器人仿真平台。这些平台在逼真度、实时性、易用性等方面不断提高，为国内的机器人研究和开发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国外在机器人仿真平台的研究方面起步较早，如美国的ROS（Robot Operating System）和Gazebo、法国的V-REP等仿真平台在国际上具有较高的知名度和影响力。这些平台在功能丰富度、开放性、社区支持等方面具有优势，为全球的机器人研究和开发提供了重要支撑。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机器人仿真平台核心技术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采用高效的图形渲染算法，实现机器人和环境的实时动态展示，提供流畅的用户体验。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实时渲染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纹理映射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755" r="237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模拟真实世界的光照效果，增强机器人和环境的真实感。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应用纹理映射技术，为机器人和环境添加丰富的细节和质感。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图形渲染技术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实现机器人和环境中物体的精确运动模拟，包括碰撞、摩擦、重力等物理现象。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刚体动力学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模拟机器人和环境中柔性物体的运动，如绳索、布料等。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柔性体动力学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模拟液体和气体的流动效果，为机器人仿真平台提供更真实的物理环境。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物理引擎技术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应用智能算法实现机器人在复杂环境中的自动路径规划和避障功能。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根据机器人当前状态和环境信息，采用机器学习等方法实现机器人的自主行为决策。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行为决策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083" r="2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通过语音识别、自然语言处理等技术，实现用户与机器人的自然交互，提升用户体验。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机器人仿真平台实践操作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安装仿真平台软件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从官方网站下载并安装机器人仿真平台软件，根据安装向导完成软件的安装过程。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配置系统环境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确保计算机满足软件运行的最低配置要求，如操作系统版本、内存大小等。根据软件要求配置系统环境变量，以便软件能够正常运行。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启动仿真平台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安装完成后，启动仿真平台软件，进入软件主界面。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界面介绍及功能使用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介绍：仿真平台主界面包括菜单栏、工具栏、仿真区域、属性窗口等部分。菜单栏提供了软件的主要功能和操作命令；工具栏提供了常用功能的快捷按钮；仿真区域用于显示和操作机器人模型；属性窗口用于显示和修改机器人模型的属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机器人模型导入：通过菜单栏或工具栏中的导入功能，将机器人模型导入到仿真平台中。支持多种格式的机器人模型文件导入，如STL、DAE等。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机器人属性设置：在属性窗口中，可以设置机器人的各种属性，如颜色、材质、关节限制等。这些属性将影响机器人在仿真环境中的表现和效果。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仿真环境配置：通过仿真环境配置功能，可以设置仿真的物理参数、环境光照、背景等。这些配置将影响仿真的真实感和效果。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https://d.book118.com/388046036052006036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2024-09-15T16:17:32.034</cp:lastPrinted>
  <dcterms:created xsi:type="dcterms:W3CDTF">2024-09-15T08:17:32Z</dcterms:created>
  <dcterms:modified xsi:type="dcterms:W3CDTF">2024-09-15T08:17:34Z</dcterms:modified>
</cp:coreProperties>
</file>