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02F1A-F276-4E05-81EE-5EA0CF6B1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C0D14-A757-4621-B459-CABE254B1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9CEA7-1354-477D-B558-33CA70585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24C0B6-1410-4945-9B72-AF4874BCC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93C6CA-37D1-42A3-A272-0B6FFCA64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E6F317-B245-48D5-883B-9D24DA903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C61F42-B982-4FAB-A2E9-96DA25A5B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F2510-7D27-4C1A-A3CE-B2A80F37D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C2BDC-399A-4D29-AC72-A1FCBD8A1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46366-7926-4310-B530-82DCA3716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3CCC3B-CB16-4016-9888-AE33F44DA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04702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增强工作中的灵活性与变通性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灵活性与变通性的概念及重要性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提高工作灵活性的方法与技巧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增强工作变通性的策略与实践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灵活性与变通性在团队协作中的应用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随着科技的发展和全球化的推进，工作环境和任务变得越来越复杂多变。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现代社会变革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企业需求变化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33" b="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企业需要员工能够适应快速变化的市场和客户需求，灵活应对各种挑战。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增强灵活性和变通性有助于个人在职场中更好地适应和成长，提高职业竞争力。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提高应对变化的能力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促进创新思维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增强团队协作能力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提升个人职业素养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目的和目标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通过培养灵活性和变通性，使员工能够更好地应对工作中的不确定性和变化。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培养员工在团队中灵活变通、协作共赢的精神，提高团队整体效能。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鼓励员工从不同角度思考问题，提出创新性的解决方案。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通过增强灵活性和变通性，提高个人的职业素养和综合能力，为职业生涯发展打下坚实基础。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灵活性与变通性的概念及重要性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灵活性是指个体在面对变化时能够迅速适应并作出有效应对的能力。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它表现为对新情境、新任务和新挑战的开放态度，以及快速学习和调整的能力。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596" r="959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灵活性强的个体能够灵活调整自己的思维、行为和情绪，以适应不断变化的环境和需求。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它表现为对问题的多角度思考，能够产生多种解决方案，并从中选择最优方案。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变通性强的个体能够打破常规思维，勇于创新，寻找新的解决方案。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3414" b="341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6448" b="6448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128" r="712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变通性是指个体在解决问题时能够采用多种方法和策略，不拘泥于固定模式或方法的能力。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变通性的定义与特点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在面对工作中的挑战和困难时，灵活性和变通性能够帮助员工积极寻找解决问题的方法，保持乐观和坚韧的态度，提高工作满意度和成就感。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在快速变化的工作环境中，灵活性和变通性能够帮助员工迅速适应新的任务、技术和流程，提高工作效率和质量。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创新与创造力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灵活性和变通性能够激发员工的创新思维和创造力，为组织带来新的想法和解决方案，推动组织的发展和创新。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在多元化的工作团队中，灵活性和变通性能够帮助员工更好地与不同背景、不同观点的同事合作，促进团队的协作和沟通。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灵活性与变通性在工作中的重要性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提高工作灵活性的方法与技巧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根据工作的重要性和紧急性，合理分配时间和资源，确保首先处理关键任务。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590" b="459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83" b="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设定优先级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在计划中预留一定的缓冲时间，以应对突发情况和不可预见的变化。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预留缓冲时间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定期评估工作计划的执行情况，并根据实际情况进行必要的调整，以确保计划的灵活性和可行性。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定期评估和调整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制定灵活的工作计划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7676" b="2767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学会适应变化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保持开放心态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积极面对工作中的变化和挑战，以开放的心态接受新的想法和解决方案。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及时调整策略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当遇到变化时，能够迅速分析情况并调整工作策略，以适应新的环境和要求。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不断学习和提升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通过持续学习和提升自己的能力，增强应对变化的能力和信心。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提高沟通和协作能力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加强沟通和协作能力，以便更好地与团队成员和其他利益相关者合作，共同应对工作中的挑战。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培养创新思维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注重培养创新思维和解决问题的能力，通过探索新的思路和方法，寻找更好的解决方案。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学习跨领域知识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积极学习与自己专业相关的其他领域知识，拓宽视野并增强综合解决问题的能力。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564" r="356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掌握多项技能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合理安排工作时间，提高工作效率，避免时间浪费。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2667" r="22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合理利用时间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当遇到困难时，主动寻求同事、领导或专业人士的支持和帮助，以便更好地解决问题。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寻求支持和帮助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946" r="19946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8" r="9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积极利用现代技术和工具，如项目管理软件、在线协作平台等，提高工作效率和灵活性。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利用技术和工具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善于利用资源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增强工作变通性的策略与实践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https://d.book118.com/388047023015006032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2024-09-09T09:00:09.148</cp:lastPrinted>
  <dcterms:created xsi:type="dcterms:W3CDTF">2024-09-09T01:00:09Z</dcterms:created>
  <dcterms:modified xsi:type="dcterms:W3CDTF">2024-09-09T01:00:11Z</dcterms:modified>
</cp:coreProperties>
</file>