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704F5-6C05-4EEB-957C-52C3CD1E1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941B4-EBB6-4A5D-8C87-C8A1C4D2C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20717-1B93-4D2B-A6A3-414BC6191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716CD-7F73-46B5-8A68-E0152818D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661255-6A3F-44A2-A572-56000B8AF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B433D5-6ACF-4999-8EFC-F3776B48A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962C16-0255-4111-8978-B523C0EA4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45E10-91A1-48A2-A45A-C5C54221B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982FA-67B0-42F6-B557-D59FA297B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9EA4A-6574-4C2F-A496-BEBAEB185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4CA4D-647A-4D42-98A4-84538EA99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50073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碧桂园营销战略分析报告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碧桂园营销战略分析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碧桂园品牌建设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碧桂园市场拓展策略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碧桂园营销挑战与对策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本报告旨在深入分析碧桂园的营销战略，探讨其成功背后的原因，为其他房地产企业提供借鉴和启示。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随着中国房地产市场的日益成熟，竞争愈发激烈。在这样的背景下，碧桂园作为一家具有代表性的房地产企业，其成功的营销战略对于整个行业都具有重要的参考价值。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碧桂园成立于1981年，总部位于中国广东省佛山市顺德区。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成立时间与地点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128" r="3112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917" r="21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市场地位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涵盖房地产开发、物业管理、酒店管理等多元化业务。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在中国乃至全球房地产市场都具有一定的影响力，多次荣获各类奖项和荣誉。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碧桂园简介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碧桂园营销战略分析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精准目标客户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通过深入分析目标客户的需求和偏好，碧桂园不断优化产品和服务，以满足客户的个性化需求。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碧桂园注重品牌形象的塑造，通过提升品牌知名度和美誉度，增强客户对品牌的信任感和忠诚度。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碧桂园在市场定位上，始终坚持走中高端路线，以满足消费者对高品质生活的追求。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市场定位战略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碧桂园注重产品的创新设计，以满足不同客户的需求和审美。通过引入先进的设计理念和技术，打造独具特色的产品。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提供个性化定制服务，根据客户的具体需求和喜好，量身打造符合其需求的住宅和配套设施。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提供优质的物业服务，确保客户在入住后能够享受到舒适、安全、便捷的生活环境。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优质物业服务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产品差异化战略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000" r="6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定期开展促销活动，吸引潜在客户并促进销售，提高市场份额。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碧桂园在定价策略上，充分考虑市场需求、竞争状况和成本等因素，制定出合理的价格体系。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价格调整机制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根据市场变化和客户需求，灵活调整价格策略，以保持竞争优势和满足客户需求。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碧桂园建立多元化的销售渠道，包括线上和线下渠道，以满足不同客户的需求。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多渠道销售网络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与房地产中介、金融机构等建立合作关系，共同开拓市场和提供更全面的服务。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建立完善的客户关系管理系统，加强与客户的沟通和联系，提高客户满意度和忠诚度。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通过各种媒体平台进行广告宣传，提高品牌知名度和美誉度。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组织各类公关活动，如楼盘开放日、社区文化活动等，以增强品牌形象和客户关系。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优惠促销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推出各种优惠促销活动，如折扣、赠品等，吸引潜在客户并促进销售。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碧桂园品牌建设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碧桂园致力于将自己定位为高端、品质化的房地产开发商，以满足消费者对于高品质居住环境的需求。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碧桂园通过统一的视觉识别系统，包括标志、字体、色彩等，强化品牌形象，提高品牌辨识度。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品牌个性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碧桂园注重塑造独特的品牌个性，包括诚信、专业、创新等，以区别于其他竞争对手。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https://d.book118.com/388050073011006040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2024-09-18T04:01:45.917</cp:lastPrinted>
  <dcterms:created xsi:type="dcterms:W3CDTF">2024-09-17T20:01:45Z</dcterms:created>
  <dcterms:modified xsi:type="dcterms:W3CDTF">2024-09-17T20:01:48Z</dcterms:modified>
</cp:coreProperties>
</file>