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BEFD7-5F5E-4852-A89D-54E72C9D8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DDD5A-D3E1-481B-A6CC-A3559E075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903F3-A32A-42A2-B57B-BF93A9929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00111-080F-4B3C-AF94-AB81B8E93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1B48F0-DA43-40AF-AF5F-133A4F519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29B16F-9CFF-4676-B272-83AAFDCA0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774C12-D171-4A76-9E75-DAC45198F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EF0B8-17F9-4594-BAB2-4DC805727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F8F57-2D90-48DE-AD1E-504B54089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EEC2E-D830-4F73-8246-ED4A643A9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4905F-F7B6-4FD9-8110-4AD391443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50110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旅游导游员的心理健康与压力管理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旅游导游员心理健康现状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压力来源与应对策略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心理调适方法与技巧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组织支持与关怀措施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个人自我管理与提升途径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提升旅游导游员的心理健康水平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导游员是旅游行业的重要从业者，他们的心理健康状况直接影响到旅游服务质量和游客体验。因此，关注导游员的心理健康，提升他们的心理素质，对于提高旅游行业整体服务水平具有重要意义。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应对职业压力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员职业具有一定的特殊性，他们常常需要面对复杂的工作环境、高强度的工作压力以及不同游客的各种需求。这些压力如果得不到有效管理，可能会对导游员的心理健康造成负面影响。因此，探讨导游员的压力管理策略，帮助他们更好地应对职业压力，也是本次汇报的重要目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52" b="115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介绍导游员心理健康的整体状况，包括常见的心理问题及其表现。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导游员心理健康现状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分析导游员职业压力的主要来源，如工作负荷、游客关系、职业发展等，并探讨这些压力对导游员心理健康的负面影响。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压力来源与影响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探讨有效的压力管理策略，如情绪调节、时间管理、社交支持等，帮助导游员更好地应对职业压力。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压力管理策略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提出促进导游员心理健康的具体措施，如提供心理培训、建立心理援助机制、改善工作环境等。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心理健康促进措施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旅游导游员心理健康现状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指个体在心理、情感和行为方面的良好状态，具备适应环境、应对压力、实现自我价值的能力。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对于旅游导游员来说，心理健康直接影响其工作态度、服务质量及与游客的互动关系，进而关系到旅游行业的整体形象和发展。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通过问卷调查、访谈、心理测评等多种方式对旅游导游员的心理健康状况进行调查。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调查显示，部分旅游导游员存在不同程度的心理问题，如焦虑、抑郁、职业倦怠等。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旅游导游员心理健康状况调查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旅游导游员面临的工作压力较大，包括接待任务繁重、游客需求多样化、突发事件应对等。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458" r="8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875" b="5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与游客、旅行社、酒店等多方面的沟通协作，可能产生人际关系紧张。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个人性格、心理素质、生活经历等也会对旅游导游员的心理健康产生影响。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压力来源与应对策略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导游员需要处理大量的行程安排、游客需求和突发事件，工作负荷较大。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333" r="3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工作负荷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导游员需要与游客、旅行社、酒店等多方进行沟通协调，人际关系复杂。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792" r="11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917" b="14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导游员的工作环境多变，需要应对不同的气候、交通、饮食等条件。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工作压力来源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导游员可能因为工作原因无法充分照顾家庭，导致家庭关系紧张。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375" r="10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958" b="3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家庭责任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导游员的收入可能受到旅游淡旺季、游客数量等因素的影响，经济压力较大。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经济压力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导游员需要长时间站立、行走，容易出现身体疲劳和健康问题。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健康问题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生活压力来源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专业帮助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如果感到压力过大或无法自行缓解，可以寻求专业心理咨询师的帮助。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自我放松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通过运动、冥想、听音乐等方式放松身心，缓解压力。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与家人、朋友或同事分享自己的感受和压力，寻求他们的理解和支持。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合理安排工作和生活时间，避免过度工作导致的压力。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学会识别和控制情绪，通过积极的心态面对压力和挑战。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应对策略与技巧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https://d.book118.com/388050110035006025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2024-09-01T19:29:30.973</cp:lastPrinted>
  <dcterms:created xsi:type="dcterms:W3CDTF">2024-09-01T11:29:30Z</dcterms:created>
  <dcterms:modified xsi:type="dcterms:W3CDTF">2024-09-01T11:29:33Z</dcterms:modified>
</cp:coreProperties>
</file>