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5677E-821D-4B0E-9259-1E356F265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CF868-25AB-455E-AB8E-78D36AC16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3CA16-E515-4E38-84F0-160F0CCD3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B834D-2C49-4615-84EB-C1F76EBC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33A958-9007-4DAA-8BAE-DF2D0EF22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FF7CD-E5F8-4985-83FB-19FD202B3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992D6-B935-4604-8086-51B6A1D3D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7BDB4-1AA8-4601-9930-097451B74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26302-EA41-4522-BD20-654E66E38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E22C1-559E-481E-BA91-3B7ADD6AD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28845-EE4F-43F3-836F-DD11AC7BE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51011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《心肺复苏指南解读》ppt课件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心肺复苏指南解读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心肺复苏包括胸外按压、开放气道和人工呼吸等步骤，目的是在心脏骤停发生后尽快恢复患者的血液循环和氧气供应。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心肺复苏是指在心脏骤停的情况下，采取一系列急救措施，以恢复患者的自主心跳和呼吸，挽救患者生命的紧急医疗技术。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3" b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在心脏骤停发生后，及时进行心肺复苏是挽救患者生命的关键措施。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心肺复苏可以迅速恢复患者的血液循环和氧气供应，避免脑组织和其他重要器官的长时间缺氧，从而降低患者死亡率和后遗症的风险。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心肺复苏技术自20世纪50年代开始发展，经历了多次改进和完善。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目前国际上广泛采用的心肺复苏指南是《国际心肺复苏指南》，该指南定期更新，以适应医学研究和临床实践的发展。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心肺复苏技术已经广泛应用于全球范围内的公共场所、学校、企业和家庭等场所，成为紧急医疗救援体系的重要组成部分。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833" r="248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839" b="583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心肺复苏指南解读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在进行心肺复苏之前，首先要确保现场安全，避免对救助者和被救助者造成二次伤害。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检查反应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呼叫被救助者，观察是否有意识反应，同时检查是否有呼吸和心跳。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启动紧急医疗服务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一旦发现被救助者无意识、无呼吸或无心跳，应立即拨打急救电话，并开始进行心肺复苏。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在急救人员到达之前，应持续进行高质量的胸外按压，以维持被救助者的血液循环。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在每次按压后，需要开放被救助者的气道，确保其呼吸通畅。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在气道开放后，进行人工呼吸，向肺部提供氧气。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避免过度疲劳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避免按压过深或过浅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避免中断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在进行心肺复苏时，救助者应注意避免过度疲劳，以免影响按压质量。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在人工呼吸时，应注意避免过度通气，以免对被救助者的肺部造成伤害。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在进行胸外按压时，应注意按压深度和频率，确保按压质量。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在进行心肺复苏时，应持续进行，避免中断，直到专业急救人员到达。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000" r="40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429" r="942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46" b="1246"/>
          <a:stretch>
            <a:fillRect/>
          </a:stretch>
        </p:blipFill>
        <p:spPr>
          <a:xfrm>
            <a:off x="8079695" y="1390334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心肺复苏的常见误区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只有专业人员才能进行心肺复苏。事实上，任何人都可以在紧急情况下进行心肺复苏，无论是否经过专业培训。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心肺复苏会导致肋骨骨折或损伤内脏器官。事实上，正确进行心肺复苏不会导致肋骨骨折或损伤内脏器官。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只有心脏骤停患者才需要进行心肺复苏。事实上，心肺复苏不仅适用于心脏骤停患者，还适用于其他紧急情况，如窒息、药物中毒等。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https://d.book118.com/388051011120006034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2024-09-13T07:28:03.334</cp:lastPrinted>
  <dcterms:created xsi:type="dcterms:W3CDTF">2024-09-12T23:28:03Z</dcterms:created>
  <dcterms:modified xsi:type="dcterms:W3CDTF">2024-09-12T23:28:05Z</dcterms:modified>
</cp:coreProperties>
</file>