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55CD8-AC39-4EA8-9A0F-BF48CD184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A31CF0-2B1F-468B-AB16-EA7293F69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99A47-0B33-4CB3-8337-38FE73844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337A34-E7FB-4D25-A0E8-D483FBA37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348C3F-FEC4-4063-82B3-1E4C985D0C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A7310E-4E40-4E40-A942-DCEE0DAFE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91E0BB-86B2-48E8-AAFF-4DF762FF4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C5FEB9-13C6-4BC6-8A2C-12325BE7F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356C72-ED33-4BDA-968A-0E2111EA0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DCD550-B6B7-4A7D-B6A7-D72895CAF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6B27F-740D-4244-B281-EBD59097C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05104101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幼儿园六一节活动总结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活动筹备过程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活动精彩瞬间回顾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家长反馈收集与分析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孩子们收获与成长见证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教师团队建设反思及提升计划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72" r="239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六一儿童节起源于国际儿童节，旨在关注和保障儿童权益，促进儿童健康成长。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儿童节起源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六一儿童节象征着快乐、纯真和梦想，是孩子们最喜爱的节日之一。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节日象征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六一儿童节意义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361" b="26361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以“快乐成长，放飞梦想”为主题，通过丰富多彩的活动，让孩子们度过一个难忘的六一儿童节。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培养孩子们的动手能力、创新思维和团队协作精神，同时增进亲子之间的感情，让孩子们在快乐中成长。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本次活动主题及目标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参与者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全体幼儿及家长、教师及工作人员。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活动于六一儿童节当天上午9点开始，持续至下午4点结束。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340" r="2334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参与者及时间安排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活动筹备过程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06" r="234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策划团队组建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由幼儿园教师、行政人员及家长志愿者共同组成策划团队，确保活动的顺利进行。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分工明确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团队成员根据各自专长进行分工，包括活动方案制定、场地布置、节目排练、物资采购等，确保每项工作都有专人负责。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策划团队组建与分工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场地选择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场地布置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设备准备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778" r="5778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333" r="733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7389" r="7389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活动场地布置与设备准备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选择幼儿园内宽敞明亮的室内或室外场地作为活动场所，确保孩子们有足够的空间进行表演和游戏。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根据活动主题和节目内容，对场地进行精心布置，营造节日氛围，如悬挂彩旗、气球、设置表演舞台等。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提前检查音响、灯光、投影等设备，确保它们处于良好状态，为活动的顺利进行提供保障。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节目排练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组织孩子们进行节目排练，耐心指导他们掌握表演技巧，提高节目质量。同时，注重培养孩子们的团队合作精神和自信心。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节目策划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根据孩子们的年龄特点和兴趣爱好，策划丰富多彩的节目，如舞蹈、歌唱、朗诵、游戏等。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节目选拔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在排练过程中，通过观察孩子们的表现和节目效果，选拔出优秀的节目参加六一节的表演，让每个孩子都有展示自己的机会。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节目排练与选拔过程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活动精彩瞬间回顾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欢快的开场舞蹈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嘉宾热情致辞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开场表演及嘉宾致辞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特邀嘉宾为孩子们送上了节日的祝福，并鼓励他们勇敢追求梦想，快乐成长。嘉宾的致辞让孩子们感受到了关爱和期望。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由老师们精心编排的开场舞蹈，以欢快的节奏和生动的表情，迅速点燃了现场氛围，为活动奠定了轻松愉快的基调。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各班级准备了丰富多彩的才艺表演，包括歌曲、舞蹈、朗诵等。孩子们的表现自信大方，充分展示了他们的艺术天赋和日常学习成果。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多彩的才艺表演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部分班级还表演了富有创意的舞台剧，通过生动有趣的故事情节和角色扮演，引导孩子们树立正确的价值观和人生观。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创意十足的舞台剧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各班级节目展示亮点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亲子游戏环节互动情况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亲子游戏其乐融融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活动现场安排了多个亲子游戏环节，如“两人三足”、“接力运球”等。家长和孩子们积极参与，彼此协作，共享欢乐时光。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互动环节增进感情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亲子游戏不仅锻炼了孩子们的身体素质，还增进了家长与孩子之间的感情。现场欢声笑语不断，气氛温馨而热烈。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场地布置充满童趣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活动场地布置以孩子们喜爱的卡通元素为主，色彩鲜艳、造型可爱，为孩子们营造了一个梦幻般的童话世界。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背景音乐烘托气氛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现场播放了欢快的背景音乐，与孩子们的表演和亲子游戏环节相得益彰，进一步烘托了节日的欢乐气氛。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现场氛围营造效果评估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家长反馈收集与分析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https://d.book118.com/388051041011006027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2024-09-04T15:55:02.454</cp:lastPrinted>
  <dcterms:created xsi:type="dcterms:W3CDTF">2024-09-04T07:55:02Z</dcterms:created>
  <dcterms:modified xsi:type="dcterms:W3CDTF">2024-09-04T07:55:04Z</dcterms:modified>
</cp:coreProperties>
</file>