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EF069-0B74-4E6F-9AE1-99C92D0F0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628BC-E2F8-49AC-9ED8-D738F6050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B39D75-3C2A-4A61-A826-40A0D0C20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7F70A-02FE-434E-82CA-BF1649607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EB1F44-44A6-41BF-997A-EBFA61C65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5AD55B-9240-408A-88EB-804F5428A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DBBF4A-0966-4118-9021-580F48D8A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5BDE3-C332-4270-9BA6-15529298D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A488D-1052-4558-B801-33354CB90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4AFF7D-E614-469A-B3C0-8C6CC8E12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6E1845-E9AE-4112-B91E-F957AEC56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image" Target="../media/image22.png" /><Relationship Id="rId5" Type="http://schemas.openxmlformats.org/officeDocument/2006/relationships/image" Target="../media/image18.png" /><Relationship Id="rId6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0541300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突发疾病的急诊科病人综合照护指导和建议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急诊科综合照护原则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常见突发疾病的照护措施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急诊科病人心理照护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营养与饮食指导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药物治疗与注意事项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康复训练与随访管理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急诊科病人概述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765" b="16765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急诊科病人通常指因突发疾病、意外伤害等原因而需要紧急医疗救治的患者。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这类病人病情复杂多变，可能涉及多个器官系统，需要快速准确的诊断和有效的治疗。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急诊科病人具有突发性、紧急性、危重性等特点，对医疗救治的要求较高。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急诊科病人定义与特点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1690717" y="1754201"/>
            <a:ext cx="0" cy="1869882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H="1">
            <a:off x="3928108" y="3956295"/>
            <a:ext cx="0" cy="1962125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4871849" y="1688312"/>
            <a:ext cx="0" cy="1935770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 flipV="1">
            <a:off x="7951618" y="1661957"/>
            <a:ext cx="0" cy="1962125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6" name="Connector 6"/>
          <p:cNvCxnSpPr/>
          <p:nvPr/>
        </p:nvCxnSpPr>
        <p:spPr>
          <a:xfrm flipH="1">
            <a:off x="7296941" y="3956295"/>
            <a:ext cx="0" cy="1896237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sp>
        <p:nvSpPr>
          <p:cNvPr id="7" name="AutoShape 7"/>
          <p:cNvSpPr/>
          <p:nvPr/>
        </p:nvSpPr>
        <p:spPr>
          <a:xfrm>
            <a:off x="2068049" y="1747455"/>
            <a:ext cx="2678410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心脑血管疾病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068049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如心肌梗塞、脑卒中、高血压急症等。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49667" y="1747455"/>
            <a:ext cx="272704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呼吸系统疾病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49668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如哮喘、慢性阻塞性肺疾病急性加重、肺炎等。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136174" y="1747455"/>
            <a:ext cx="264798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36174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如急性胃肠炎、消化道出血、急性胰腺炎等。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70011" y="4294335"/>
            <a:ext cx="295820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170011" y="471379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如交通事故伤、坠落伤、暴力伤等。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61695" y="4294335"/>
            <a:ext cx="262879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61695" y="471379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如中毒、中暑、电击伤等。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4089" y="3413350"/>
            <a:ext cx="10694586" cy="783346"/>
          </a:xfrm>
          <a:prstGeom prst="rightArrow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常见突发疾病类型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生理需求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病人需要快速有效的缓解疼痛和其他不适症状，稳定生命体征，防止病情进一步恶化。同时，还需要得到合理的营养支持和康复指导，以促进身体康复。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心理需求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急诊科病人往往处于紧张、焦虑、恐惧等情绪状态，需要得到及时的心理安抚和支持，以增强信心和安全感。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病人心理与生理需求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急诊科综合照护原则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570" b="34570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及时接诊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急诊科应确保24小时开放，对突发疾病患者迅速接诊，优先处理危重病人。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初步评估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在5分钟内完成初步评估，包括意识、气道、呼吸、循环等方面，确定病情严重程度。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辅助检查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根据初步评估结果，合理安排必要的辅助检查，如心电图、X光、CT等，以明确诊断。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快速响应与准确评估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9768" b="2976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全面评估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综合考虑患者的年龄、性别、病史、过敏史等因素，制定个性化的治疗方案和护理措施。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针对患者的疼痛程度，选择合适的镇痛药物和治疗方法，确保患者舒适。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提供心理咨询服务，帮助患者缓解焦虑和恐惧情绪，增强治疗信心。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个性化照护计划制定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包括急诊科医生、护士、药师、检验师等多学科专业人员，共同为患者提供全面照护。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组建团队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定期会诊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对危重和疑难病例，组织多学科专家进行会诊，制定最佳治疗方案。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建立有效的信息共享机制，确保团队成员及时了解患者病情变化和治疗进展。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多学科团队协作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及时向家属通报患者的病情、治疗方案和预后情况，取得家属的理解和支持。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500" r="17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病情告知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鼓励家属参与患者的治疗决策过程，共同制定照护计划，提高患者满意度。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参与决策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为家属提供心理咨询服务，帮助他们应对焦虑和压力，增强家庭照护能力。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家属沟通与参与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常见突发疾病的照护措施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密切观察患者意识、瞳孔、呼吸、脉搏、血压等变化，及时发现异常情况。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急救措施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对于心脏骤停、脑卒中等紧急情况，立即进行心肺复苏、溶栓等急救措施。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及时清除口鼻分泌物，保持患者呼吸道通畅，防止窒息。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给予患者心理安慰和支持，减轻其恐惧和焦虑情绪。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心脑血管疾病照护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鼓励患者咳嗽排痰，必要时进行吸痰处理，保持呼吸道通畅。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遵医嘱给予患者相应的药物治疗，如抗生素、平喘药等。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氧疗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根据患者病情给予合适的氧疗措施，如鼻导管吸氧、面罩吸氧等。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环境改善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保持室内空气流通，避免刺激性气体和异味刺激患者呼吸道。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呼吸系统疾病照护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9558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43506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623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134127" y="39183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34129" y="43256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根据患者病情给予相应的饮食调整，如流质或半流质饮食、低脂饮食等。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655214" y="39183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655214" y="43256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遵医嘱给予患者相应的药物治疗，如抑酸药、止泻药等。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06861" y="39183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观察病情变化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06862" y="43256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密切观察患者腹痛、腹泻、呕吐等症状的变化情况，及时发现异常情况。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746332" y="39183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746334" y="43256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给予患者心理安慰和支持，减轻其焦虑和恐惧情绪。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1999673" y="2385294"/>
            <a:ext cx="580457" cy="611204"/>
            <a:chOff x="1999673" y="2385294"/>
            <a:chExt cx="580457" cy="611204"/>
          </a:xfrm>
        </p:grpSpPr>
        <p:sp>
          <p:nvSpPr>
            <p:cNvPr id="14" name="Freeform 14"/>
            <p:cNvSpPr/>
            <p:nvPr/>
          </p:nvSpPr>
          <p:spPr>
            <a:xfrm>
              <a:off x="199967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2150397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2150397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235492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431200" y="2395266"/>
            <a:ext cx="796103" cy="591260"/>
            <a:chOff x="4431200" y="2395266"/>
            <a:chExt cx="796103" cy="591260"/>
          </a:xfrm>
        </p:grpSpPr>
        <p:sp>
          <p:nvSpPr>
            <p:cNvPr id="19" name="Freeform 19"/>
            <p:cNvSpPr/>
            <p:nvPr/>
          </p:nvSpPr>
          <p:spPr>
            <a:xfrm>
              <a:off x="4713118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431200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7022993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3" name="Freeform 23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8974532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消化系统疾病照护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27369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901952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43676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418259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9860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34444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76167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450750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及时清除口鼻分泌物和呕吐物，保持呼吸道通畅。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密切观察患者意识、瞳孔、呼吸、脉搏等变化情况，及时发现异常情况。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急救措施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对于脑出血、脑梗死等紧急情况，立即进行止血、溶栓等急救措施。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给予患者心理安慰和支持，减轻其恐惧和焦虑情绪。同时，协助患者进行康复训练，提高其生活质量。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神经系统疾病照护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https://d.book118.com/388054130030006035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2024-09-13T22:00:25.377</cp:lastPrinted>
  <dcterms:created xsi:type="dcterms:W3CDTF">2024-09-13T14:00:25Z</dcterms:created>
  <dcterms:modified xsi:type="dcterms:W3CDTF">2024-09-13T14:00:27Z</dcterms:modified>
</cp:coreProperties>
</file>