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7E52D7-DE77-44BC-90A2-CFCB4A331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4CC789-B5EB-4457-932A-208DDFE5F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E7BB0D-A414-4ABA-AB1F-0CCA550BF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07518E-4C6A-46E4-8CD0-F233D0ECD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2C965A-2029-4BF8-8A10-35DC5FC41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3BB081-917D-4FC9-A17C-865455619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470249-12FD-495B-B061-DE48DB476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A50D3D-54FA-4081-8491-143523039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AE34A8-88A8-44EF-B861-2CD5F0A98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28908A-883B-4447-B879-95A798864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CDDA1B-A1E5-4FB0-BB82-415B4755D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5506010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产后感冒的预防和护理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产后感冒的原因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产后感冒的预防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产后感冒的护理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产后感冒的饮食调理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产后感冒的预防和护理误区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产后感冒的原因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313" r="3431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659" r="3365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产后体虚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产后体虚还可能导致免疫力下降，使产妇容易感染其他疾病。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产后体虚是感冒的主要原因之一。由于分娩过程中大量失血和体力消耗，产妇的身体虚弱，容易感染病毒和细菌。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5444" b="544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室内空气不流通会增加病毒和细菌的传播风险，使产妇容易感染感冒。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保持室内空气流通，定期开窗通风，可以降低感冒的感染风险。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室内空气不流通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36" b="22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过度疲劳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产妇在分娩后身体需要充分休息，如果过度疲劳，会导致身体虚弱，容易感染感冒。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合理安排休息时间，保证充足的睡眠，有助于预防感冒。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情绪波动、精神紧张、焦虑等情绪因素也可能导致免疫力下降，使产妇容易感染感冒。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保持心情愉悦、放松，积极调整心态，有助于预防感冒。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产后感冒的预防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经常开窗通风，保持室内空气新鲜，减少病毒和细菌滋生的机会。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使用空气净化器，过滤空气中的细菌和病毒，提高室内空气质量。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保持室内空气流通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保证充足的休息时间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产后妈妈需要充足的休息时间来恢复身体，避免过度疲劳和熬夜。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合理安排作息时间，保证每天有足够的睡眠时间。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https://d.book118.com/388055060106006037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2024-09-17T14:34:13.301</cp:lastPrinted>
  <dcterms:created xsi:type="dcterms:W3CDTF">2024-09-17T06:34:13Z</dcterms:created>
  <dcterms:modified xsi:type="dcterms:W3CDTF">2024-09-17T06:34:15Z</dcterms:modified>
</cp:coreProperties>
</file>