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B4B36-714F-41A9-A71B-624EAA380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35407-696F-43AF-8F98-D16F98340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03576-EF34-4C3B-806E-AB917A2AC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BA0C1-261F-4100-86A0-CCE55EC0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4F8ED-B8C0-4350-9F2F-B987F40D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73DCB-B2D3-4BA4-B689-F5E35A446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14BA66-2142-4FB8-A9E8-1CA2C55B5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FF8E9-700D-4578-8471-C3A402F6A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A10EB-EE57-458E-90C2-C9479645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FD3E9-133A-49BB-B619-D597605D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F65CE-EE7B-4741-A0B7-7DF52518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5514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定价与社会价值观的关联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社会价值观对定价的影响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定价策略与社会价值观的融合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不同行业的定价与社会价值观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定价与社会价值观的挑战与解决方案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探讨定价与社会价值观之间的内在联系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分析不同定价策略对社会价值观的影响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提出基于社会价值观的定价策略建议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不合理的定价策略可能导致社会资源的浪费和消费者利益的损害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定价作为企业行为的一种表现，反映了企业的价值观和社会责任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合理的定价策略有助于维护社会公平和消费者利益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定价与社会价值观的关系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社会价值观对定价的影响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不同的消费者群体可能会因为价格歧视而感到不公平，例如，对低收入人群收取更高的价格。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缺乏价格透明度可能导致消费者感到被欺骗或不公平对待，例如，隐藏费用或不清晰的定价结构。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价格透明度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25" r="1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在竞争激烈的市场中，价格更可能反映产品的真实价值，而在缺乏竞争的市场中，价格可能过高或过低，从而影响公平性。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竞争与市场力量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公平与正义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越来越多的消费者关注企业的环保和可持续性实践，愿意为符合其价值观的产品支付更高的价格。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环保与可持续性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道德采购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企业可能通过定价策略来支持社会公益事业，例如，捐赠部分利润或提供公益性质的低价产品。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消费者越来越关注产品的来源和制造过程是否符合道德标准，这也会影响他们对价格的接受程度。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232" r="212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741" b="187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价格符号与意义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在不同的文化中，价格可能具有不同的象征意义。例如，在某些文化中，高价格可能被视为奢侈品或地位的象征。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消费者偏好与购买行为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文化背景会影响消费者的购买偏好和行为，从而影响他们对价格的敏感度和接受程度。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节日与特殊场合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在某些文化或宗教节日期间，特定的产品或服务可能需求增加，从而导致价格上涨。同时，这些场合也可能有特定的定价规则和习俗。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定价策略与社会价值观的融合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确保所有消费者在购买相同产品或服务时，不受歧视，价格一致。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透明原则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清晰、明确地告知消费者价格构成，避免隐藏费用或误导性定价。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可负担性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考虑到消费者的经济能力和支付能力，制定合理的价格，确保产品或服务对大多数人可负担得起。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定价策略的公平性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鼓励环保行为和可持续发展，对环保产品或服务给予价格优惠。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对社会公益事业或弱势群体给予价格支持，如提供折扣、免费等。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遵循商业道德和伦理规范，不进行欺诈、哄抬价格等不正当行为。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定价策略的社会责任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https://d.book118.com/388055143056006032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2024-09-09T21:48:24.770</cp:lastPrinted>
  <dcterms:created xsi:type="dcterms:W3CDTF">2024-09-09T13:48:24Z</dcterms:created>
  <dcterms:modified xsi:type="dcterms:W3CDTF">2024-09-09T13:48:26Z</dcterms:modified>
</cp:coreProperties>
</file>