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B42293B-433C-4355-AB8D-460404DB3C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16F7FB-AA40-4A18-95FA-854CF716ED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2A0741C-7264-47A1-92EC-B3C9B5FC60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BE7D5F-63FC-4FA2-BF3B-C9F0F5BE03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A52CF66-1275-481F-873E-3976920AFF0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FB29FD-9E81-42D9-BE7A-B1D2FA3DA13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A28539B-C2B3-44CF-B3EE-EF8ABA6B28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E2C715-0FBD-4A59-85D0-935024B82D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CD2D0E-09C3-4463-A229-CB6033302F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8D1467-A03B-4FBF-99A4-333CE301CE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E67242-DD86-4D7E-8061-A3290332BA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05600405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产程管理与品牌建设</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汇报人：XX</a:t>
            </a: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2024-01-13</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alpha val="100000"/>
                  </a:srgbClr>
                </a:solidFill>
                <a:latin typeface="Microsoft Yahei"/>
                <a:ea typeface="Microsoft Yahei"/>
                <a:cs typeface="Microsoft Yahei"/>
              </a:rPr>
              <a:t>XX</a:t>
            </a: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产程管理概述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品牌建设基础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产程管理与品牌建设关系</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加强产程管理，提升品牌影响力</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品牌建设助力产程管理优化</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9313" r="3931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273" r="3527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通过优化产程管理流程、提高医护人员技能水平、加强产妇健康教育等措施，提升产程管理的质量和效率，保障母婴安全。</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提升产程管理水平</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通过加强医院文化建设、提高医疗服务质量、加强宣传和推广等措施，提升医院品牌的知名度和美誉度，增强医院的竞争力。</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强化品牌建设</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875" r="24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产程管理现状</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介绍医院当前的产程管理流程、医护人员技能水平、产妇健康教育等情况。</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品牌建设成果</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介绍医院在文化建设、医疗服务质量、宣传和推广等方面取得的成果和进展。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未来发展规划</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阐述医院在产程管理和品牌建设方面的未来发展规划和目标，包括优化管理流程、提升医护人员技能、加强产妇健康教育、强化医院文化建设、提高医疗服务质量等方面的具体措施和计划。</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产程管理概述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产程定义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产程是指孕妇从开始出现规律宫缩到胎儿及其附属物全部娩出的过程，分为第一产程、第二产程和第三产程。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产程管理是围产医学的重要组成部分，对于保障母婴安全、提高产科质量具有重要意义。通过科学的产程管理，可以及时发现并处理潜在的危险因素，减少并发症的发生，确保母婴健康。</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产程定义及重要性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管理目标</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确保母婴安全，促进自然分娩，降低剖宫产率，提高产科质量。</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管理原则</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以母婴为中心，遵循医学原则，实施个体化、人性化的服务，加强多学科协作，提高应急处理能力。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产程管理目标与原则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目前，我国各级医疗机构普遍建立了产程管理制度，但在实际操作中仍存在一些问题，如产程观察不细致、处理不及时等。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高龄产妇、妊娠合并症等高危因素的增加，产程管理的难度也在不断提高。同时，产妇对分娩的期望和要求也越来越高，对医疗服务提出了更高的要求。因此，如何进一步提高产程管理水平，满足产妇的多元化需求，是当前面临的挑战之一。</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挑战</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产程管理现状及挑战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品牌建设基础</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品牌概念及价值</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品牌定义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品牌是一种名称、术语、设计、符号或其他特征，用于区分一个卖家的产品或服务与其他卖家。</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品牌价值</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品牌具有资产价值，可提升消费者信任度、忠诚度及购买意愿，为企业创造竞争优势。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树立独特品牌形象，提高品牌知名度、美誉度和忠诚度，实现品牌资产最大化。</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包括品牌定位、品牌命名、品牌视觉识别设计、品牌故事塑造等多元化策略。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品牌建设目标与策略</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品牌建设策略</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品牌建设目标</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品牌传播手段与途径</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广告、公关、销售促进、直接营销等多元化手段。</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传播手段</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社交媒体、网络广告、电视广告、线下活动等多种途径，实现品牌与消费者之间的有效沟通。</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传播途径</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04</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产程管理与品牌建设关系</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通过精细化的产程管理，提高医疗服务质量，增强患者对品牌的信任度和满意度。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提升服务质量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7458" r="174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塑造品牌形象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2750" b="2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增强市场竞争力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366" b="366"/>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品牌建设有助于塑造医院或医疗机构的良好形象，吸引更多患者，进而促进产程管理的持续优化。</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产程管理与品牌建设的协同作用，有助于提升医院或医疗机构在市场上的竞争力，实现可持续发展。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相互促进作用分析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https://d.book118.com/388056004056006032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2024-09-09T21:48:26.317</cp:lastPrinted>
  <dcterms:created xsi:type="dcterms:W3CDTF">2024-09-09T13:48:26Z</dcterms:created>
  <dcterms:modified xsi:type="dcterms:W3CDTF">2024-09-09T13:48:28Z</dcterms:modified>
</cp:coreProperties>
</file>